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1"/>
  </p:sldMasterIdLst>
  <p:notesMasterIdLst>
    <p:notesMasterId r:id="rId11"/>
  </p:notesMasterIdLst>
  <p:sldIdLst>
    <p:sldId id="256" r:id="rId2"/>
    <p:sldId id="283" r:id="rId3"/>
    <p:sldId id="270" r:id="rId4"/>
    <p:sldId id="278" r:id="rId5"/>
    <p:sldId id="280" r:id="rId6"/>
    <p:sldId id="279" r:id="rId7"/>
    <p:sldId id="281" r:id="rId8"/>
    <p:sldId id="282" r:id="rId9"/>
    <p:sldId id="284" r:id="rId10"/>
  </p:sldIdLst>
  <p:sldSz cx="9906000" cy="6858000" type="A4"/>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64"/>
    <p:restoredTop sz="95588"/>
  </p:normalViewPr>
  <p:slideViewPr>
    <p:cSldViewPr snapToGrid="0" snapToObjects="1">
      <p:cViewPr varScale="1">
        <p:scale>
          <a:sx n="78" d="100"/>
          <a:sy n="78" d="100"/>
        </p:scale>
        <p:origin x="168" y="920"/>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627E1D-4C71-2341-826A-637E23186102}" type="doc">
      <dgm:prSet loTypeId="urn:microsoft.com/office/officeart/2005/8/layout/process2" loCatId="" qsTypeId="urn:microsoft.com/office/officeart/2005/8/quickstyle/simple1" qsCatId="simple" csTypeId="urn:microsoft.com/office/officeart/2005/8/colors/accent1_2" csCatId="accent1" phldr="1"/>
      <dgm:spPr/>
    </dgm:pt>
    <dgm:pt modelId="{5515BDF9-17AF-6E4B-864D-70407A4F52C1}">
      <dgm:prSet phldrT="[テキスト]"/>
      <dgm:spPr/>
      <dgm:t>
        <a:bodyPr/>
        <a:lstStyle/>
        <a:p>
          <a:r>
            <a:rPr kumimoji="1" lang="en-US" altLang="ja-JP" dirty="0">
              <a:latin typeface="Meiryo" panose="020B0604030504040204" pitchFamily="34" charset="-128"/>
              <a:ea typeface="Meiryo" panose="020B0604030504040204" pitchFamily="34" charset="-128"/>
            </a:rPr>
            <a:t>Google </a:t>
          </a:r>
          <a:r>
            <a:rPr kumimoji="1" lang="ja-JP" altLang="en-US">
              <a:latin typeface="Meiryo" panose="020B0604030504040204" pitchFamily="34" charset="-128"/>
              <a:ea typeface="Meiryo" panose="020B0604030504040204" pitchFamily="34" charset="-128"/>
            </a:rPr>
            <a:t>アカウントの作成</a:t>
          </a:r>
        </a:p>
      </dgm:t>
    </dgm:pt>
    <dgm:pt modelId="{21C14BF8-23CE-A348-91D6-C3374050139D}" type="parTrans" cxnId="{66D71DF5-D4DE-694D-9803-65822159B64E}">
      <dgm:prSet/>
      <dgm:spPr/>
      <dgm:t>
        <a:bodyPr/>
        <a:lstStyle/>
        <a:p>
          <a:endParaRPr kumimoji="1" lang="ja-JP" altLang="en-US"/>
        </a:p>
      </dgm:t>
    </dgm:pt>
    <dgm:pt modelId="{FA56FEC8-D77A-8A44-8F1C-F2C120C16A9F}" type="sibTrans" cxnId="{66D71DF5-D4DE-694D-9803-65822159B64E}">
      <dgm:prSet/>
      <dgm:spPr/>
      <dgm:t>
        <a:bodyPr/>
        <a:lstStyle/>
        <a:p>
          <a:endParaRPr kumimoji="1" lang="ja-JP" altLang="en-US"/>
        </a:p>
      </dgm:t>
    </dgm:pt>
    <dgm:pt modelId="{4DEA3ED1-71F6-9044-B62B-4F53D80EC9E7}">
      <dgm:prSet phldrT="[テキスト]"/>
      <dgm:spPr/>
      <dgm:t>
        <a:bodyPr/>
        <a:lstStyle/>
        <a:p>
          <a:r>
            <a:rPr kumimoji="1" lang="en-US" altLang="ja-JP" dirty="0">
              <a:latin typeface="Meiryo" panose="020B0604030504040204" pitchFamily="34" charset="-128"/>
              <a:ea typeface="Meiryo" panose="020B0604030504040204" pitchFamily="34" charset="-128"/>
            </a:rPr>
            <a:t>YouTube</a:t>
          </a:r>
          <a:r>
            <a:rPr kumimoji="1" lang="ja-JP" altLang="en-US">
              <a:latin typeface="Meiryo" panose="020B0604030504040204" pitchFamily="34" charset="-128"/>
              <a:ea typeface="Meiryo" panose="020B0604030504040204" pitchFamily="34" charset="-128"/>
            </a:rPr>
            <a:t> チャンネルの開設</a:t>
          </a:r>
        </a:p>
      </dgm:t>
    </dgm:pt>
    <dgm:pt modelId="{84CFE18D-C0AB-D74B-9EC3-D59025D1CC9A}" type="parTrans" cxnId="{23E92D80-B5BD-074B-8127-37EA1DFDE256}">
      <dgm:prSet/>
      <dgm:spPr/>
      <dgm:t>
        <a:bodyPr/>
        <a:lstStyle/>
        <a:p>
          <a:endParaRPr kumimoji="1" lang="ja-JP" altLang="en-US"/>
        </a:p>
      </dgm:t>
    </dgm:pt>
    <dgm:pt modelId="{2BCECEAD-8AFC-AF4A-9D75-5D4678424C5E}" type="sibTrans" cxnId="{23E92D80-B5BD-074B-8127-37EA1DFDE256}">
      <dgm:prSet/>
      <dgm:spPr/>
      <dgm:t>
        <a:bodyPr/>
        <a:lstStyle/>
        <a:p>
          <a:endParaRPr kumimoji="1" lang="ja-JP" altLang="en-US"/>
        </a:p>
      </dgm:t>
    </dgm:pt>
    <dgm:pt modelId="{9C5ABCD3-4E62-1740-A1AC-7983EBFBF14C}">
      <dgm:prSet phldrT="[テキスト]"/>
      <dgm:spPr/>
      <dgm:t>
        <a:bodyPr/>
        <a:lstStyle/>
        <a:p>
          <a:r>
            <a:rPr kumimoji="1" lang="ja-JP" altLang="en-US">
              <a:latin typeface="Meiryo" panose="020B0604030504040204" pitchFamily="34" charset="-128"/>
              <a:ea typeface="Meiryo" panose="020B0604030504040204" pitchFamily="34" charset="-128"/>
            </a:rPr>
            <a:t>チャンネル情報の整備</a:t>
          </a:r>
        </a:p>
      </dgm:t>
    </dgm:pt>
    <dgm:pt modelId="{B2A0E8D8-7DF6-5E44-9DC4-0404DE19A183}" type="parTrans" cxnId="{25C09EE2-855A-734C-923D-3FA64F3BAF38}">
      <dgm:prSet/>
      <dgm:spPr/>
      <dgm:t>
        <a:bodyPr/>
        <a:lstStyle/>
        <a:p>
          <a:endParaRPr kumimoji="1" lang="ja-JP" altLang="en-US"/>
        </a:p>
      </dgm:t>
    </dgm:pt>
    <dgm:pt modelId="{69DC9360-23F0-AB45-96E3-9A2DAF06F538}" type="sibTrans" cxnId="{25C09EE2-855A-734C-923D-3FA64F3BAF38}">
      <dgm:prSet/>
      <dgm:spPr/>
      <dgm:t>
        <a:bodyPr/>
        <a:lstStyle/>
        <a:p>
          <a:endParaRPr kumimoji="1" lang="ja-JP" altLang="en-US"/>
        </a:p>
      </dgm:t>
    </dgm:pt>
    <dgm:pt modelId="{28D0E21E-EDC1-AA48-8EB7-9AD2FCE4B534}" type="pres">
      <dgm:prSet presAssocID="{BF627E1D-4C71-2341-826A-637E23186102}" presName="linearFlow" presStyleCnt="0">
        <dgm:presLayoutVars>
          <dgm:resizeHandles val="exact"/>
        </dgm:presLayoutVars>
      </dgm:prSet>
      <dgm:spPr/>
    </dgm:pt>
    <dgm:pt modelId="{DF5241CA-42CD-3945-ACC8-393B27CE40A2}" type="pres">
      <dgm:prSet presAssocID="{5515BDF9-17AF-6E4B-864D-70407A4F52C1}" presName="node" presStyleLbl="node1" presStyleIdx="0" presStyleCnt="3" custScaleX="214781" custScaleY="37017" custLinFactNeighborX="36748" custLinFactNeighborY="9302">
        <dgm:presLayoutVars>
          <dgm:bulletEnabled val="1"/>
        </dgm:presLayoutVars>
      </dgm:prSet>
      <dgm:spPr/>
    </dgm:pt>
    <dgm:pt modelId="{E096F443-F822-9346-A68C-34D75FF6D3CE}" type="pres">
      <dgm:prSet presAssocID="{FA56FEC8-D77A-8A44-8F1C-F2C120C16A9F}" presName="sibTrans" presStyleLbl="sibTrans2D1" presStyleIdx="0" presStyleCnt="2"/>
      <dgm:spPr/>
    </dgm:pt>
    <dgm:pt modelId="{E692F3F2-BE19-8949-A01F-D14186C5AB86}" type="pres">
      <dgm:prSet presAssocID="{FA56FEC8-D77A-8A44-8F1C-F2C120C16A9F}" presName="connectorText" presStyleLbl="sibTrans2D1" presStyleIdx="0" presStyleCnt="2"/>
      <dgm:spPr/>
    </dgm:pt>
    <dgm:pt modelId="{8FD0AB44-F76E-2446-A725-2E60567F972A}" type="pres">
      <dgm:prSet presAssocID="{4DEA3ED1-71F6-9044-B62B-4F53D80EC9E7}" presName="node" presStyleLbl="node1" presStyleIdx="1" presStyleCnt="3" custScaleX="214021" custScaleY="43225">
        <dgm:presLayoutVars>
          <dgm:bulletEnabled val="1"/>
        </dgm:presLayoutVars>
      </dgm:prSet>
      <dgm:spPr/>
    </dgm:pt>
    <dgm:pt modelId="{B5753A81-C0D9-DE40-A225-9EB3F2BF9B31}" type="pres">
      <dgm:prSet presAssocID="{2BCECEAD-8AFC-AF4A-9D75-5D4678424C5E}" presName="sibTrans" presStyleLbl="sibTrans2D1" presStyleIdx="1" presStyleCnt="2"/>
      <dgm:spPr/>
    </dgm:pt>
    <dgm:pt modelId="{F2EE91BB-CEEA-AB47-95EB-4649C8E6B7BB}" type="pres">
      <dgm:prSet presAssocID="{2BCECEAD-8AFC-AF4A-9D75-5D4678424C5E}" presName="connectorText" presStyleLbl="sibTrans2D1" presStyleIdx="1" presStyleCnt="2"/>
      <dgm:spPr/>
    </dgm:pt>
    <dgm:pt modelId="{17A27D8A-5720-CA44-93C0-BFAAE731DB30}" type="pres">
      <dgm:prSet presAssocID="{9C5ABCD3-4E62-1740-A1AC-7983EBFBF14C}" presName="node" presStyleLbl="node1" presStyleIdx="2" presStyleCnt="3" custScaleX="212008" custScaleY="41517">
        <dgm:presLayoutVars>
          <dgm:bulletEnabled val="1"/>
        </dgm:presLayoutVars>
      </dgm:prSet>
      <dgm:spPr/>
    </dgm:pt>
  </dgm:ptLst>
  <dgm:cxnLst>
    <dgm:cxn modelId="{BA6E2C29-F2D7-4A4A-B374-EBD116F76467}" type="presOf" srcId="{4DEA3ED1-71F6-9044-B62B-4F53D80EC9E7}" destId="{8FD0AB44-F76E-2446-A725-2E60567F972A}" srcOrd="0" destOrd="0" presId="urn:microsoft.com/office/officeart/2005/8/layout/process2"/>
    <dgm:cxn modelId="{636B4E3B-81C1-E741-AE27-E2FC75520179}" type="presOf" srcId="{5515BDF9-17AF-6E4B-864D-70407A4F52C1}" destId="{DF5241CA-42CD-3945-ACC8-393B27CE40A2}" srcOrd="0" destOrd="0" presId="urn:microsoft.com/office/officeart/2005/8/layout/process2"/>
    <dgm:cxn modelId="{23E92D80-B5BD-074B-8127-37EA1DFDE256}" srcId="{BF627E1D-4C71-2341-826A-637E23186102}" destId="{4DEA3ED1-71F6-9044-B62B-4F53D80EC9E7}" srcOrd="1" destOrd="0" parTransId="{84CFE18D-C0AB-D74B-9EC3-D59025D1CC9A}" sibTransId="{2BCECEAD-8AFC-AF4A-9D75-5D4678424C5E}"/>
    <dgm:cxn modelId="{CC5B6D80-9EF0-B54C-AAA3-E33E36FCDB52}" type="presOf" srcId="{FA56FEC8-D77A-8A44-8F1C-F2C120C16A9F}" destId="{E096F443-F822-9346-A68C-34D75FF6D3CE}" srcOrd="0" destOrd="0" presId="urn:microsoft.com/office/officeart/2005/8/layout/process2"/>
    <dgm:cxn modelId="{4C87228A-483B-5249-B8B4-B134B839E71A}" type="presOf" srcId="{9C5ABCD3-4E62-1740-A1AC-7983EBFBF14C}" destId="{17A27D8A-5720-CA44-93C0-BFAAE731DB30}" srcOrd="0" destOrd="0" presId="urn:microsoft.com/office/officeart/2005/8/layout/process2"/>
    <dgm:cxn modelId="{CA1F6E98-CB7E-E044-973E-FC6529765628}" type="presOf" srcId="{2BCECEAD-8AFC-AF4A-9D75-5D4678424C5E}" destId="{F2EE91BB-CEEA-AB47-95EB-4649C8E6B7BB}" srcOrd="1" destOrd="0" presId="urn:microsoft.com/office/officeart/2005/8/layout/process2"/>
    <dgm:cxn modelId="{6ABF7DA7-0464-D24F-B6B4-45F870457C4D}" type="presOf" srcId="{FA56FEC8-D77A-8A44-8F1C-F2C120C16A9F}" destId="{E692F3F2-BE19-8949-A01F-D14186C5AB86}" srcOrd="1" destOrd="0" presId="urn:microsoft.com/office/officeart/2005/8/layout/process2"/>
    <dgm:cxn modelId="{6DA08DBC-8059-3440-98FE-91B3CB4BFE41}" type="presOf" srcId="{BF627E1D-4C71-2341-826A-637E23186102}" destId="{28D0E21E-EDC1-AA48-8EB7-9AD2FCE4B534}" srcOrd="0" destOrd="0" presId="urn:microsoft.com/office/officeart/2005/8/layout/process2"/>
    <dgm:cxn modelId="{25C09EE2-855A-734C-923D-3FA64F3BAF38}" srcId="{BF627E1D-4C71-2341-826A-637E23186102}" destId="{9C5ABCD3-4E62-1740-A1AC-7983EBFBF14C}" srcOrd="2" destOrd="0" parTransId="{B2A0E8D8-7DF6-5E44-9DC4-0404DE19A183}" sibTransId="{69DC9360-23F0-AB45-96E3-9A2DAF06F538}"/>
    <dgm:cxn modelId="{BB7784F4-670D-474A-8FB1-B26388CE00D6}" type="presOf" srcId="{2BCECEAD-8AFC-AF4A-9D75-5D4678424C5E}" destId="{B5753A81-C0D9-DE40-A225-9EB3F2BF9B31}" srcOrd="0" destOrd="0" presId="urn:microsoft.com/office/officeart/2005/8/layout/process2"/>
    <dgm:cxn modelId="{66D71DF5-D4DE-694D-9803-65822159B64E}" srcId="{BF627E1D-4C71-2341-826A-637E23186102}" destId="{5515BDF9-17AF-6E4B-864D-70407A4F52C1}" srcOrd="0" destOrd="0" parTransId="{21C14BF8-23CE-A348-91D6-C3374050139D}" sibTransId="{FA56FEC8-D77A-8A44-8F1C-F2C120C16A9F}"/>
    <dgm:cxn modelId="{9852BD2D-FA24-A44E-AAAD-3B94FAFE2F2D}" type="presParOf" srcId="{28D0E21E-EDC1-AA48-8EB7-9AD2FCE4B534}" destId="{DF5241CA-42CD-3945-ACC8-393B27CE40A2}" srcOrd="0" destOrd="0" presId="urn:microsoft.com/office/officeart/2005/8/layout/process2"/>
    <dgm:cxn modelId="{9C912C85-207C-7C4D-A6FA-6A0769607550}" type="presParOf" srcId="{28D0E21E-EDC1-AA48-8EB7-9AD2FCE4B534}" destId="{E096F443-F822-9346-A68C-34D75FF6D3CE}" srcOrd="1" destOrd="0" presId="urn:microsoft.com/office/officeart/2005/8/layout/process2"/>
    <dgm:cxn modelId="{44611550-D5B9-2D45-8132-F226757CBB02}" type="presParOf" srcId="{E096F443-F822-9346-A68C-34D75FF6D3CE}" destId="{E692F3F2-BE19-8949-A01F-D14186C5AB86}" srcOrd="0" destOrd="0" presId="urn:microsoft.com/office/officeart/2005/8/layout/process2"/>
    <dgm:cxn modelId="{282A3993-D2C8-7243-9E6B-08B88B792D1C}" type="presParOf" srcId="{28D0E21E-EDC1-AA48-8EB7-9AD2FCE4B534}" destId="{8FD0AB44-F76E-2446-A725-2E60567F972A}" srcOrd="2" destOrd="0" presId="urn:microsoft.com/office/officeart/2005/8/layout/process2"/>
    <dgm:cxn modelId="{A4C657E6-BD59-684B-88F7-44946746842B}" type="presParOf" srcId="{28D0E21E-EDC1-AA48-8EB7-9AD2FCE4B534}" destId="{B5753A81-C0D9-DE40-A225-9EB3F2BF9B31}" srcOrd="3" destOrd="0" presId="urn:microsoft.com/office/officeart/2005/8/layout/process2"/>
    <dgm:cxn modelId="{73B3978E-8734-D549-87A2-9FAE4A714A72}" type="presParOf" srcId="{B5753A81-C0D9-DE40-A225-9EB3F2BF9B31}" destId="{F2EE91BB-CEEA-AB47-95EB-4649C8E6B7BB}" srcOrd="0" destOrd="0" presId="urn:microsoft.com/office/officeart/2005/8/layout/process2"/>
    <dgm:cxn modelId="{003342BE-E1F9-0A4B-959F-36B4A25A9996}" type="presParOf" srcId="{28D0E21E-EDC1-AA48-8EB7-9AD2FCE4B534}" destId="{17A27D8A-5720-CA44-93C0-BFAAE731DB30}"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B4C2D1-6515-E744-86BE-5FB2A1BC1BA7}" type="doc">
      <dgm:prSet loTypeId="urn:microsoft.com/office/officeart/2005/8/layout/process2" loCatId="" qsTypeId="urn:microsoft.com/office/officeart/2005/8/quickstyle/simple1" qsCatId="simple" csTypeId="urn:microsoft.com/office/officeart/2005/8/colors/accent1_2" csCatId="accent1" phldr="1"/>
      <dgm:spPr/>
    </dgm:pt>
    <dgm:pt modelId="{6652B9DE-6057-D546-8C9E-6D4D9A0958F0}">
      <dgm:prSet phldrT="[テキスト]"/>
      <dgm:spPr>
        <a:solidFill>
          <a:schemeClr val="bg1">
            <a:lumMod val="50000"/>
          </a:schemeClr>
        </a:solidFill>
      </dgm:spPr>
      <dgm:t>
        <a:bodyPr/>
        <a:lstStyle/>
        <a:p>
          <a:r>
            <a:rPr kumimoji="1" lang="en-US" altLang="ja-JP" dirty="0">
              <a:latin typeface="Meiryo" panose="020B0604030504040204" pitchFamily="34" charset="-128"/>
              <a:ea typeface="Meiryo" panose="020B0604030504040204" pitchFamily="34" charset="-128"/>
            </a:rPr>
            <a:t>Google</a:t>
          </a:r>
          <a:r>
            <a:rPr kumimoji="1" lang="ja-JP" altLang="en-US">
              <a:latin typeface="Meiryo" panose="020B0604030504040204" pitchFamily="34" charset="-128"/>
              <a:ea typeface="Meiryo" panose="020B0604030504040204" pitchFamily="34" charset="-128"/>
            </a:rPr>
            <a:t>アカウント作成後</a:t>
          </a:r>
        </a:p>
      </dgm:t>
    </dgm:pt>
    <dgm:pt modelId="{D008C9CA-4703-084D-A305-4743E894190B}" type="parTrans" cxnId="{3DE5ADF2-F231-F341-A41A-244F7FAB4AF9}">
      <dgm:prSet/>
      <dgm:spPr/>
      <dgm:t>
        <a:bodyPr/>
        <a:lstStyle/>
        <a:p>
          <a:endParaRPr kumimoji="1" lang="ja-JP" altLang="en-US">
            <a:latin typeface="Meiryo" panose="020B0604030504040204" pitchFamily="34" charset="-128"/>
            <a:ea typeface="Meiryo" panose="020B0604030504040204" pitchFamily="34" charset="-128"/>
          </a:endParaRPr>
        </a:p>
      </dgm:t>
    </dgm:pt>
    <dgm:pt modelId="{EC786885-0AC3-B94A-82A7-17B2F70C4DD1}" type="sibTrans" cxnId="{3DE5ADF2-F231-F341-A41A-244F7FAB4AF9}">
      <dgm:prSet/>
      <dgm:spPr/>
      <dgm:t>
        <a:bodyPr/>
        <a:lstStyle/>
        <a:p>
          <a:endParaRPr kumimoji="1" lang="ja-JP" altLang="en-US">
            <a:latin typeface="Meiryo" panose="020B0604030504040204" pitchFamily="34" charset="-128"/>
            <a:ea typeface="Meiryo" panose="020B0604030504040204" pitchFamily="34" charset="-128"/>
          </a:endParaRPr>
        </a:p>
      </dgm:t>
    </dgm:pt>
    <dgm:pt modelId="{B0BDADA5-9CB6-A946-B83F-7FC3DB663AA5}">
      <dgm:prSet phldrT="[テキスト]"/>
      <dgm:spPr>
        <a:solidFill>
          <a:schemeClr val="bg1">
            <a:lumMod val="50000"/>
          </a:schemeClr>
        </a:solidFill>
      </dgm:spPr>
      <dgm:t>
        <a:bodyPr/>
        <a:lstStyle/>
        <a:p>
          <a:r>
            <a:rPr kumimoji="1" lang="ja-JP" altLang="en-US">
              <a:latin typeface="Meiryo" panose="020B0604030504040204" pitchFamily="34" charset="-128"/>
              <a:ea typeface="Meiryo" panose="020B0604030504040204" pitchFamily="34" charset="-128"/>
            </a:rPr>
            <a:t>アカウントのログインを保ったまま</a:t>
          </a:r>
          <a:endParaRPr kumimoji="1" lang="en-US" altLang="ja-JP" dirty="0">
            <a:latin typeface="Meiryo" panose="020B0604030504040204" pitchFamily="34" charset="-128"/>
            <a:ea typeface="Meiryo" panose="020B0604030504040204" pitchFamily="34" charset="-128"/>
          </a:endParaRPr>
        </a:p>
        <a:p>
          <a:r>
            <a:rPr kumimoji="1" lang="en" altLang="ja-JP" dirty="0">
              <a:latin typeface="Meiryo" panose="020B0604030504040204" pitchFamily="34" charset="-128"/>
              <a:ea typeface="Meiryo" panose="020B0604030504040204" pitchFamily="34" charset="-128"/>
            </a:rPr>
            <a:t>https://</a:t>
          </a:r>
          <a:r>
            <a:rPr kumimoji="1" lang="en" altLang="ja-JP" dirty="0" err="1">
              <a:latin typeface="Meiryo" panose="020B0604030504040204" pitchFamily="34" charset="-128"/>
              <a:ea typeface="Meiryo" panose="020B0604030504040204" pitchFamily="34" charset="-128"/>
            </a:rPr>
            <a:t>www.youtube.com</a:t>
          </a:r>
          <a:r>
            <a:rPr kumimoji="1" lang="en" altLang="ja-JP" dirty="0">
              <a:latin typeface="Meiryo" panose="020B0604030504040204" pitchFamily="34" charset="-128"/>
              <a:ea typeface="Meiryo" panose="020B0604030504040204" pitchFamily="34" charset="-128"/>
            </a:rPr>
            <a:t>/</a:t>
          </a:r>
        </a:p>
        <a:p>
          <a:r>
            <a:rPr kumimoji="1" lang="ja-JP" altLang="en-US">
              <a:latin typeface="Meiryo" panose="020B0604030504040204" pitchFamily="34" charset="-128"/>
              <a:ea typeface="Meiryo" panose="020B0604030504040204" pitchFamily="34" charset="-128"/>
            </a:rPr>
            <a:t>にアクセス</a:t>
          </a:r>
        </a:p>
      </dgm:t>
    </dgm:pt>
    <dgm:pt modelId="{8CE2B6AA-3EA7-AE4E-80A9-302DE5CFBA7D}" type="parTrans" cxnId="{C14B10E9-46FC-1748-BCFB-BA3140ADAB46}">
      <dgm:prSet/>
      <dgm:spPr/>
      <dgm:t>
        <a:bodyPr/>
        <a:lstStyle/>
        <a:p>
          <a:endParaRPr kumimoji="1" lang="ja-JP" altLang="en-US">
            <a:latin typeface="Meiryo" panose="020B0604030504040204" pitchFamily="34" charset="-128"/>
            <a:ea typeface="Meiryo" panose="020B0604030504040204" pitchFamily="34" charset="-128"/>
          </a:endParaRPr>
        </a:p>
      </dgm:t>
    </dgm:pt>
    <dgm:pt modelId="{03FA3492-9FE3-E44B-ACFE-84BF5A4F042B}" type="sibTrans" cxnId="{C14B10E9-46FC-1748-BCFB-BA3140ADAB46}">
      <dgm:prSet/>
      <dgm:spPr/>
      <dgm:t>
        <a:bodyPr/>
        <a:lstStyle/>
        <a:p>
          <a:endParaRPr kumimoji="1" lang="ja-JP" altLang="en-US">
            <a:latin typeface="Meiryo" panose="020B0604030504040204" pitchFamily="34" charset="-128"/>
            <a:ea typeface="Meiryo" panose="020B0604030504040204" pitchFamily="34" charset="-128"/>
          </a:endParaRPr>
        </a:p>
      </dgm:t>
    </dgm:pt>
    <dgm:pt modelId="{D39C0BBE-7D31-6F4C-A2BD-08954F680472}">
      <dgm:prSet phldrT="[テキスト]"/>
      <dgm:spPr>
        <a:solidFill>
          <a:schemeClr val="bg1">
            <a:lumMod val="50000"/>
          </a:schemeClr>
        </a:solidFill>
      </dgm:spPr>
      <dgm:t>
        <a:bodyPr/>
        <a:lstStyle/>
        <a:p>
          <a:r>
            <a:rPr kumimoji="1" lang="ja-JP" altLang="en-US">
              <a:latin typeface="Meiryo" panose="020B0604030504040204" pitchFamily="34" charset="-128"/>
              <a:ea typeface="Meiryo" panose="020B0604030504040204" pitchFamily="34" charset="-128"/>
            </a:rPr>
            <a:t>画面右上のアイコンをクリックし</a:t>
          </a:r>
          <a:endParaRPr kumimoji="1" lang="en-US" altLang="ja-JP" dirty="0">
            <a:latin typeface="Meiryo" panose="020B0604030504040204" pitchFamily="34" charset="-128"/>
            <a:ea typeface="Meiryo" panose="020B0604030504040204" pitchFamily="34" charset="-128"/>
          </a:endParaRPr>
        </a:p>
        <a:p>
          <a:r>
            <a:rPr kumimoji="1" lang="ja-JP" altLang="en-US">
              <a:latin typeface="Meiryo" panose="020B0604030504040204" pitchFamily="34" charset="-128"/>
              <a:ea typeface="Meiryo" panose="020B0604030504040204" pitchFamily="34" charset="-128"/>
            </a:rPr>
            <a:t>“チャンネルを作成“を選択</a:t>
          </a:r>
        </a:p>
      </dgm:t>
    </dgm:pt>
    <dgm:pt modelId="{221597B8-1C6C-284A-A8C8-37AA2D6DE76B}" type="parTrans" cxnId="{2A6A2CCE-BD01-DF45-8C65-FB417A0F6E6D}">
      <dgm:prSet/>
      <dgm:spPr/>
      <dgm:t>
        <a:bodyPr/>
        <a:lstStyle/>
        <a:p>
          <a:endParaRPr kumimoji="1" lang="ja-JP" altLang="en-US">
            <a:latin typeface="Meiryo" panose="020B0604030504040204" pitchFamily="34" charset="-128"/>
            <a:ea typeface="Meiryo" panose="020B0604030504040204" pitchFamily="34" charset="-128"/>
          </a:endParaRPr>
        </a:p>
      </dgm:t>
    </dgm:pt>
    <dgm:pt modelId="{BDF6BA93-E9BE-6741-9F79-CB2A018AF474}" type="sibTrans" cxnId="{2A6A2CCE-BD01-DF45-8C65-FB417A0F6E6D}">
      <dgm:prSet/>
      <dgm:spPr/>
      <dgm:t>
        <a:bodyPr/>
        <a:lstStyle/>
        <a:p>
          <a:endParaRPr kumimoji="1" lang="ja-JP" altLang="en-US">
            <a:latin typeface="Meiryo" panose="020B0604030504040204" pitchFamily="34" charset="-128"/>
            <a:ea typeface="Meiryo" panose="020B0604030504040204" pitchFamily="34" charset="-128"/>
          </a:endParaRPr>
        </a:p>
      </dgm:t>
    </dgm:pt>
    <dgm:pt modelId="{DE20A2E1-27F5-B543-A8A6-518A942A076A}" type="pres">
      <dgm:prSet presAssocID="{88B4C2D1-6515-E744-86BE-5FB2A1BC1BA7}" presName="linearFlow" presStyleCnt="0">
        <dgm:presLayoutVars>
          <dgm:resizeHandles val="exact"/>
        </dgm:presLayoutVars>
      </dgm:prSet>
      <dgm:spPr/>
    </dgm:pt>
    <dgm:pt modelId="{3535142F-6957-EF47-8732-2C0C7DA93F82}" type="pres">
      <dgm:prSet presAssocID="{6652B9DE-6057-D546-8C9E-6D4D9A0958F0}" presName="node" presStyleLbl="node1" presStyleIdx="0" presStyleCnt="3" custScaleX="87848" custScaleY="39330">
        <dgm:presLayoutVars>
          <dgm:bulletEnabled val="1"/>
        </dgm:presLayoutVars>
      </dgm:prSet>
      <dgm:spPr/>
    </dgm:pt>
    <dgm:pt modelId="{0BC96E5B-4147-3B4E-846A-0B835BAA10F0}" type="pres">
      <dgm:prSet presAssocID="{EC786885-0AC3-B94A-82A7-17B2F70C4DD1}" presName="sibTrans" presStyleLbl="sibTrans2D1" presStyleIdx="0" presStyleCnt="2" custLinFactNeighborX="-4531" custLinFactNeighborY="5379"/>
      <dgm:spPr/>
    </dgm:pt>
    <dgm:pt modelId="{3C02CCDC-624D-C64A-B49C-6E08FF0C5CB2}" type="pres">
      <dgm:prSet presAssocID="{EC786885-0AC3-B94A-82A7-17B2F70C4DD1}" presName="connectorText" presStyleLbl="sibTrans2D1" presStyleIdx="0" presStyleCnt="2"/>
      <dgm:spPr/>
    </dgm:pt>
    <dgm:pt modelId="{0020F829-6ADB-A849-9A17-4E892DE1728A}" type="pres">
      <dgm:prSet presAssocID="{B0BDADA5-9CB6-A946-B83F-7FC3DB663AA5}" presName="node" presStyleLbl="node1" presStyleIdx="1" presStyleCnt="3" custScaleX="82027" custScaleY="77901">
        <dgm:presLayoutVars>
          <dgm:bulletEnabled val="1"/>
        </dgm:presLayoutVars>
      </dgm:prSet>
      <dgm:spPr/>
    </dgm:pt>
    <dgm:pt modelId="{31DB1BF3-84A3-E24F-86D7-057D0E88D250}" type="pres">
      <dgm:prSet presAssocID="{03FA3492-9FE3-E44B-ACFE-84BF5A4F042B}" presName="sibTrans" presStyleLbl="sibTrans2D1" presStyleIdx="1" presStyleCnt="2" custAng="21217716"/>
      <dgm:spPr/>
    </dgm:pt>
    <dgm:pt modelId="{7783A54D-B72A-934B-A68C-C3E53D167233}" type="pres">
      <dgm:prSet presAssocID="{03FA3492-9FE3-E44B-ACFE-84BF5A4F042B}" presName="connectorText" presStyleLbl="sibTrans2D1" presStyleIdx="1" presStyleCnt="2"/>
      <dgm:spPr/>
    </dgm:pt>
    <dgm:pt modelId="{7CD4AB95-17E4-1C48-A351-32B3813E7988}" type="pres">
      <dgm:prSet presAssocID="{D39C0BBE-7D31-6F4C-A2BD-08954F680472}" presName="node" presStyleLbl="node1" presStyleIdx="2" presStyleCnt="3" custScaleX="88657" custScaleY="62283" custLinFactNeighborX="-2849" custLinFactNeighborY="268">
        <dgm:presLayoutVars>
          <dgm:bulletEnabled val="1"/>
        </dgm:presLayoutVars>
      </dgm:prSet>
      <dgm:spPr/>
    </dgm:pt>
  </dgm:ptLst>
  <dgm:cxnLst>
    <dgm:cxn modelId="{B4F24C0A-8CAB-784C-A80C-95E192728036}" type="presOf" srcId="{88B4C2D1-6515-E744-86BE-5FB2A1BC1BA7}" destId="{DE20A2E1-27F5-B543-A8A6-518A942A076A}" srcOrd="0" destOrd="0" presId="urn:microsoft.com/office/officeart/2005/8/layout/process2"/>
    <dgm:cxn modelId="{4BDFF419-4B80-7947-8950-83277C221AD2}" type="presOf" srcId="{B0BDADA5-9CB6-A946-B83F-7FC3DB663AA5}" destId="{0020F829-6ADB-A849-9A17-4E892DE1728A}" srcOrd="0" destOrd="0" presId="urn:microsoft.com/office/officeart/2005/8/layout/process2"/>
    <dgm:cxn modelId="{B2689A1C-B08E-3340-8E17-5C35FE7F6459}" type="presOf" srcId="{03FA3492-9FE3-E44B-ACFE-84BF5A4F042B}" destId="{7783A54D-B72A-934B-A68C-C3E53D167233}" srcOrd="1" destOrd="0" presId="urn:microsoft.com/office/officeart/2005/8/layout/process2"/>
    <dgm:cxn modelId="{0A8C9344-8AD7-7642-A7FD-4F20AA1F5994}" type="presOf" srcId="{EC786885-0AC3-B94A-82A7-17B2F70C4DD1}" destId="{3C02CCDC-624D-C64A-B49C-6E08FF0C5CB2}" srcOrd="1" destOrd="0" presId="urn:microsoft.com/office/officeart/2005/8/layout/process2"/>
    <dgm:cxn modelId="{18B6E445-6479-3C4C-91B4-E0A36A585D92}" type="presOf" srcId="{03FA3492-9FE3-E44B-ACFE-84BF5A4F042B}" destId="{31DB1BF3-84A3-E24F-86D7-057D0E88D250}" srcOrd="0" destOrd="0" presId="urn:microsoft.com/office/officeart/2005/8/layout/process2"/>
    <dgm:cxn modelId="{7BD68487-9341-5040-91D4-E2412B78713F}" type="presOf" srcId="{D39C0BBE-7D31-6F4C-A2BD-08954F680472}" destId="{7CD4AB95-17E4-1C48-A351-32B3813E7988}" srcOrd="0" destOrd="0" presId="urn:microsoft.com/office/officeart/2005/8/layout/process2"/>
    <dgm:cxn modelId="{692C3B8F-B042-B44F-B5D4-32637DA078E8}" type="presOf" srcId="{6652B9DE-6057-D546-8C9E-6D4D9A0958F0}" destId="{3535142F-6957-EF47-8732-2C0C7DA93F82}" srcOrd="0" destOrd="0" presId="urn:microsoft.com/office/officeart/2005/8/layout/process2"/>
    <dgm:cxn modelId="{8754AF8F-A366-AA4C-9403-461B081B7EFA}" type="presOf" srcId="{EC786885-0AC3-B94A-82A7-17B2F70C4DD1}" destId="{0BC96E5B-4147-3B4E-846A-0B835BAA10F0}" srcOrd="0" destOrd="0" presId="urn:microsoft.com/office/officeart/2005/8/layout/process2"/>
    <dgm:cxn modelId="{2A6A2CCE-BD01-DF45-8C65-FB417A0F6E6D}" srcId="{88B4C2D1-6515-E744-86BE-5FB2A1BC1BA7}" destId="{D39C0BBE-7D31-6F4C-A2BD-08954F680472}" srcOrd="2" destOrd="0" parTransId="{221597B8-1C6C-284A-A8C8-37AA2D6DE76B}" sibTransId="{BDF6BA93-E9BE-6741-9F79-CB2A018AF474}"/>
    <dgm:cxn modelId="{C14B10E9-46FC-1748-BCFB-BA3140ADAB46}" srcId="{88B4C2D1-6515-E744-86BE-5FB2A1BC1BA7}" destId="{B0BDADA5-9CB6-A946-B83F-7FC3DB663AA5}" srcOrd="1" destOrd="0" parTransId="{8CE2B6AA-3EA7-AE4E-80A9-302DE5CFBA7D}" sibTransId="{03FA3492-9FE3-E44B-ACFE-84BF5A4F042B}"/>
    <dgm:cxn modelId="{3DE5ADF2-F231-F341-A41A-244F7FAB4AF9}" srcId="{88B4C2D1-6515-E744-86BE-5FB2A1BC1BA7}" destId="{6652B9DE-6057-D546-8C9E-6D4D9A0958F0}" srcOrd="0" destOrd="0" parTransId="{D008C9CA-4703-084D-A305-4743E894190B}" sibTransId="{EC786885-0AC3-B94A-82A7-17B2F70C4DD1}"/>
    <dgm:cxn modelId="{F2A51A49-F95A-4446-A976-6461F98C1997}" type="presParOf" srcId="{DE20A2E1-27F5-B543-A8A6-518A942A076A}" destId="{3535142F-6957-EF47-8732-2C0C7DA93F82}" srcOrd="0" destOrd="0" presId="urn:microsoft.com/office/officeart/2005/8/layout/process2"/>
    <dgm:cxn modelId="{4DD9B55E-AD5E-384E-8321-11EF33C24C24}" type="presParOf" srcId="{DE20A2E1-27F5-B543-A8A6-518A942A076A}" destId="{0BC96E5B-4147-3B4E-846A-0B835BAA10F0}" srcOrd="1" destOrd="0" presId="urn:microsoft.com/office/officeart/2005/8/layout/process2"/>
    <dgm:cxn modelId="{B921FB97-44D6-1E4B-AC83-05160BF79E6A}" type="presParOf" srcId="{0BC96E5B-4147-3B4E-846A-0B835BAA10F0}" destId="{3C02CCDC-624D-C64A-B49C-6E08FF0C5CB2}" srcOrd="0" destOrd="0" presId="urn:microsoft.com/office/officeart/2005/8/layout/process2"/>
    <dgm:cxn modelId="{E5FEA8C2-BCA2-8B4E-84AB-CC2E6F9DC953}" type="presParOf" srcId="{DE20A2E1-27F5-B543-A8A6-518A942A076A}" destId="{0020F829-6ADB-A849-9A17-4E892DE1728A}" srcOrd="2" destOrd="0" presId="urn:microsoft.com/office/officeart/2005/8/layout/process2"/>
    <dgm:cxn modelId="{31CDEDD2-E7D3-F243-8E14-FD6DDB541BB3}" type="presParOf" srcId="{DE20A2E1-27F5-B543-A8A6-518A942A076A}" destId="{31DB1BF3-84A3-E24F-86D7-057D0E88D250}" srcOrd="3" destOrd="0" presId="urn:microsoft.com/office/officeart/2005/8/layout/process2"/>
    <dgm:cxn modelId="{3E5EA103-1975-824B-9E44-DB52C9561D30}" type="presParOf" srcId="{31DB1BF3-84A3-E24F-86D7-057D0E88D250}" destId="{7783A54D-B72A-934B-A68C-C3E53D167233}" srcOrd="0" destOrd="0" presId="urn:microsoft.com/office/officeart/2005/8/layout/process2"/>
    <dgm:cxn modelId="{2F1E9333-3802-494D-B782-8D2F75586CBE}" type="presParOf" srcId="{DE20A2E1-27F5-B543-A8A6-518A942A076A}" destId="{7CD4AB95-17E4-1C48-A351-32B3813E7988}"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5241CA-42CD-3945-ACC8-393B27CE40A2}">
      <dsp:nvSpPr>
        <dsp:cNvPr id="0" name=""/>
        <dsp:cNvSpPr/>
      </dsp:nvSpPr>
      <dsp:spPr>
        <a:xfrm>
          <a:off x="0" y="74392"/>
          <a:ext cx="2636599" cy="5841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kumimoji="1" lang="en-US" altLang="ja-JP" sz="1500" kern="1200" dirty="0">
              <a:latin typeface="Meiryo" panose="020B0604030504040204" pitchFamily="34" charset="-128"/>
              <a:ea typeface="Meiryo" panose="020B0604030504040204" pitchFamily="34" charset="-128"/>
            </a:rPr>
            <a:t>Google </a:t>
          </a:r>
          <a:r>
            <a:rPr kumimoji="1" lang="ja-JP" altLang="en-US" sz="1500" kern="1200">
              <a:latin typeface="Meiryo" panose="020B0604030504040204" pitchFamily="34" charset="-128"/>
              <a:ea typeface="Meiryo" panose="020B0604030504040204" pitchFamily="34" charset="-128"/>
            </a:rPr>
            <a:t>アカウントの作成</a:t>
          </a:r>
        </a:p>
      </dsp:txBody>
      <dsp:txXfrm>
        <a:off x="17109" y="91501"/>
        <a:ext cx="2602381" cy="549941"/>
      </dsp:txXfrm>
    </dsp:sp>
    <dsp:sp modelId="{E096F443-F822-9346-A68C-34D75FF6D3CE}">
      <dsp:nvSpPr>
        <dsp:cNvPr id="0" name=""/>
        <dsp:cNvSpPr/>
      </dsp:nvSpPr>
      <dsp:spPr>
        <a:xfrm rot="5400000">
          <a:off x="1049932" y="661305"/>
          <a:ext cx="536734" cy="7101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kumimoji="1" lang="ja-JP" altLang="en-US" sz="1200" kern="1200"/>
        </a:p>
      </dsp:txBody>
      <dsp:txXfrm rot="-5400000">
        <a:off x="1105258" y="748007"/>
        <a:ext cx="426082" cy="375714"/>
      </dsp:txXfrm>
    </dsp:sp>
    <dsp:sp modelId="{8FD0AB44-F76E-2446-A725-2E60567F972A}">
      <dsp:nvSpPr>
        <dsp:cNvPr id="0" name=""/>
        <dsp:cNvSpPr/>
      </dsp:nvSpPr>
      <dsp:spPr>
        <a:xfrm>
          <a:off x="4664" y="1374197"/>
          <a:ext cx="2627269" cy="68212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kumimoji="1" lang="en-US" altLang="ja-JP" sz="1500" kern="1200" dirty="0">
              <a:latin typeface="Meiryo" panose="020B0604030504040204" pitchFamily="34" charset="-128"/>
              <a:ea typeface="Meiryo" panose="020B0604030504040204" pitchFamily="34" charset="-128"/>
            </a:rPr>
            <a:t>YouTube</a:t>
          </a:r>
          <a:r>
            <a:rPr kumimoji="1" lang="ja-JP" altLang="en-US" sz="1500" kern="1200">
              <a:latin typeface="Meiryo" panose="020B0604030504040204" pitchFamily="34" charset="-128"/>
              <a:ea typeface="Meiryo" panose="020B0604030504040204" pitchFamily="34" charset="-128"/>
            </a:rPr>
            <a:t> チャンネルの開設</a:t>
          </a:r>
        </a:p>
      </dsp:txBody>
      <dsp:txXfrm>
        <a:off x="24643" y="1394176"/>
        <a:ext cx="2587311" cy="642169"/>
      </dsp:txXfrm>
    </dsp:sp>
    <dsp:sp modelId="{B5753A81-C0D9-DE40-A225-9EB3F2BF9B31}">
      <dsp:nvSpPr>
        <dsp:cNvPr id="0" name=""/>
        <dsp:cNvSpPr/>
      </dsp:nvSpPr>
      <dsp:spPr>
        <a:xfrm rot="5400000">
          <a:off x="1022408" y="2095776"/>
          <a:ext cx="591781" cy="7101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kumimoji="1" lang="ja-JP" altLang="en-US" sz="1200" kern="1200"/>
        </a:p>
      </dsp:txBody>
      <dsp:txXfrm rot="-5400000">
        <a:off x="1105258" y="2154954"/>
        <a:ext cx="426082" cy="414247"/>
      </dsp:txXfrm>
    </dsp:sp>
    <dsp:sp modelId="{17A27D8A-5720-CA44-93C0-BFAAE731DB30}">
      <dsp:nvSpPr>
        <dsp:cNvPr id="0" name=""/>
        <dsp:cNvSpPr/>
      </dsp:nvSpPr>
      <dsp:spPr>
        <a:xfrm>
          <a:off x="17020" y="2845367"/>
          <a:ext cx="2602558" cy="6551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kumimoji="1" lang="ja-JP" altLang="en-US" sz="1500" kern="1200">
              <a:latin typeface="Meiryo" panose="020B0604030504040204" pitchFamily="34" charset="-128"/>
              <a:ea typeface="Meiryo" panose="020B0604030504040204" pitchFamily="34" charset="-128"/>
            </a:rPr>
            <a:t>チャンネル情報の整備</a:t>
          </a:r>
        </a:p>
      </dsp:txBody>
      <dsp:txXfrm>
        <a:off x="36209" y="2864556"/>
        <a:ext cx="2564180" cy="6167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35142F-6957-EF47-8732-2C0C7DA93F82}">
      <dsp:nvSpPr>
        <dsp:cNvPr id="0" name=""/>
        <dsp:cNvSpPr/>
      </dsp:nvSpPr>
      <dsp:spPr>
        <a:xfrm>
          <a:off x="555976" y="2257"/>
          <a:ext cx="2772022" cy="664106"/>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kumimoji="1" lang="en-US" altLang="ja-JP" sz="1100" kern="1200" dirty="0">
              <a:latin typeface="Meiryo" panose="020B0604030504040204" pitchFamily="34" charset="-128"/>
              <a:ea typeface="Meiryo" panose="020B0604030504040204" pitchFamily="34" charset="-128"/>
            </a:rPr>
            <a:t>Google</a:t>
          </a:r>
          <a:r>
            <a:rPr kumimoji="1" lang="ja-JP" altLang="en-US" sz="1100" kern="1200">
              <a:latin typeface="Meiryo" panose="020B0604030504040204" pitchFamily="34" charset="-128"/>
              <a:ea typeface="Meiryo" panose="020B0604030504040204" pitchFamily="34" charset="-128"/>
            </a:rPr>
            <a:t>アカウント作成後</a:t>
          </a:r>
        </a:p>
      </dsp:txBody>
      <dsp:txXfrm>
        <a:off x="575427" y="21708"/>
        <a:ext cx="2733120" cy="625204"/>
      </dsp:txXfrm>
    </dsp:sp>
    <dsp:sp modelId="{0BC96E5B-4147-3B4E-846A-0B835BAA10F0}">
      <dsp:nvSpPr>
        <dsp:cNvPr id="0" name=""/>
        <dsp:cNvSpPr/>
      </dsp:nvSpPr>
      <dsp:spPr>
        <a:xfrm rot="5400000">
          <a:off x="1596694" y="749450"/>
          <a:ext cx="633205" cy="7598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kumimoji="1" lang="ja-JP" altLang="en-US" sz="900" kern="1200">
            <a:latin typeface="Meiryo" panose="020B0604030504040204" pitchFamily="34" charset="-128"/>
            <a:ea typeface="Meiryo" panose="020B0604030504040204" pitchFamily="34" charset="-128"/>
          </a:endParaRPr>
        </a:p>
      </dsp:txBody>
      <dsp:txXfrm rot="-5400000">
        <a:off x="1685343" y="812771"/>
        <a:ext cx="455909" cy="443244"/>
      </dsp:txXfrm>
    </dsp:sp>
    <dsp:sp modelId="{0020F829-6ADB-A849-9A17-4E892DE1728A}">
      <dsp:nvSpPr>
        <dsp:cNvPr id="0" name=""/>
        <dsp:cNvSpPr/>
      </dsp:nvSpPr>
      <dsp:spPr>
        <a:xfrm>
          <a:off x="647816" y="1510638"/>
          <a:ext cx="2588342" cy="1315396"/>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kumimoji="1" lang="ja-JP" altLang="en-US" sz="1100" kern="1200">
              <a:latin typeface="Meiryo" panose="020B0604030504040204" pitchFamily="34" charset="-128"/>
              <a:ea typeface="Meiryo" panose="020B0604030504040204" pitchFamily="34" charset="-128"/>
            </a:rPr>
            <a:t>アカウントのログインを保ったまま</a:t>
          </a:r>
          <a:endParaRPr kumimoji="1" lang="en-US" altLang="ja-JP" sz="1100" kern="1200" dirty="0">
            <a:latin typeface="Meiryo" panose="020B0604030504040204" pitchFamily="34" charset="-128"/>
            <a:ea typeface="Meiryo" panose="020B0604030504040204" pitchFamily="34" charset="-128"/>
          </a:endParaRPr>
        </a:p>
        <a:p>
          <a:pPr marL="0" lvl="0" indent="0" algn="ctr" defTabSz="488950">
            <a:lnSpc>
              <a:spcPct val="90000"/>
            </a:lnSpc>
            <a:spcBef>
              <a:spcPct val="0"/>
            </a:spcBef>
            <a:spcAft>
              <a:spcPct val="35000"/>
            </a:spcAft>
            <a:buNone/>
          </a:pPr>
          <a:r>
            <a:rPr kumimoji="1" lang="en" altLang="ja-JP" sz="1100" kern="1200" dirty="0">
              <a:latin typeface="Meiryo" panose="020B0604030504040204" pitchFamily="34" charset="-128"/>
              <a:ea typeface="Meiryo" panose="020B0604030504040204" pitchFamily="34" charset="-128"/>
            </a:rPr>
            <a:t>https://</a:t>
          </a:r>
          <a:r>
            <a:rPr kumimoji="1" lang="en" altLang="ja-JP" sz="1100" kern="1200" dirty="0" err="1">
              <a:latin typeface="Meiryo" panose="020B0604030504040204" pitchFamily="34" charset="-128"/>
              <a:ea typeface="Meiryo" panose="020B0604030504040204" pitchFamily="34" charset="-128"/>
            </a:rPr>
            <a:t>www.youtube.com</a:t>
          </a:r>
          <a:r>
            <a:rPr kumimoji="1" lang="en" altLang="ja-JP" sz="1100" kern="1200" dirty="0">
              <a:latin typeface="Meiryo" panose="020B0604030504040204" pitchFamily="34" charset="-128"/>
              <a:ea typeface="Meiryo" panose="020B0604030504040204" pitchFamily="34" charset="-128"/>
            </a:rPr>
            <a:t>/</a:t>
          </a:r>
        </a:p>
        <a:p>
          <a:pPr marL="0" lvl="0" indent="0" algn="ctr" defTabSz="488950">
            <a:lnSpc>
              <a:spcPct val="90000"/>
            </a:lnSpc>
            <a:spcBef>
              <a:spcPct val="0"/>
            </a:spcBef>
            <a:spcAft>
              <a:spcPct val="35000"/>
            </a:spcAft>
            <a:buNone/>
          </a:pPr>
          <a:r>
            <a:rPr kumimoji="1" lang="ja-JP" altLang="en-US" sz="1100" kern="1200">
              <a:latin typeface="Meiryo" panose="020B0604030504040204" pitchFamily="34" charset="-128"/>
              <a:ea typeface="Meiryo" panose="020B0604030504040204" pitchFamily="34" charset="-128"/>
            </a:rPr>
            <a:t>にアクセス</a:t>
          </a:r>
        </a:p>
      </dsp:txBody>
      <dsp:txXfrm>
        <a:off x="686343" y="1549165"/>
        <a:ext cx="2511288" cy="1238342"/>
      </dsp:txXfrm>
    </dsp:sp>
    <dsp:sp modelId="{31DB1BF3-84A3-E24F-86D7-057D0E88D250}">
      <dsp:nvSpPr>
        <dsp:cNvPr id="0" name=""/>
        <dsp:cNvSpPr/>
      </dsp:nvSpPr>
      <dsp:spPr>
        <a:xfrm rot="5169854">
          <a:off x="1576357" y="2869378"/>
          <a:ext cx="635521" cy="7598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kumimoji="1" lang="ja-JP" altLang="en-US" sz="900" kern="1200">
            <a:latin typeface="Meiryo" panose="020B0604030504040204" pitchFamily="34" charset="-128"/>
            <a:ea typeface="Meiryo" panose="020B0604030504040204" pitchFamily="34" charset="-128"/>
          </a:endParaRPr>
        </a:p>
      </dsp:txBody>
      <dsp:txXfrm rot="-5400000">
        <a:off x="1659786" y="2931755"/>
        <a:ext cx="455909" cy="444865"/>
      </dsp:txXfrm>
    </dsp:sp>
    <dsp:sp modelId="{7CD4AB95-17E4-1C48-A351-32B3813E7988}">
      <dsp:nvSpPr>
        <dsp:cNvPr id="0" name=""/>
        <dsp:cNvSpPr/>
      </dsp:nvSpPr>
      <dsp:spPr>
        <a:xfrm>
          <a:off x="453313" y="3672567"/>
          <a:ext cx="2797550" cy="1051679"/>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kumimoji="1" lang="ja-JP" altLang="en-US" sz="1100" kern="1200">
              <a:latin typeface="Meiryo" panose="020B0604030504040204" pitchFamily="34" charset="-128"/>
              <a:ea typeface="Meiryo" panose="020B0604030504040204" pitchFamily="34" charset="-128"/>
            </a:rPr>
            <a:t>画面右上のアイコンをクリックし</a:t>
          </a:r>
          <a:endParaRPr kumimoji="1" lang="en-US" altLang="ja-JP" sz="1100" kern="1200" dirty="0">
            <a:latin typeface="Meiryo" panose="020B0604030504040204" pitchFamily="34" charset="-128"/>
            <a:ea typeface="Meiryo" panose="020B0604030504040204" pitchFamily="34" charset="-128"/>
          </a:endParaRPr>
        </a:p>
        <a:p>
          <a:pPr marL="0" lvl="0" indent="0" algn="ctr" defTabSz="488950">
            <a:lnSpc>
              <a:spcPct val="90000"/>
            </a:lnSpc>
            <a:spcBef>
              <a:spcPct val="0"/>
            </a:spcBef>
            <a:spcAft>
              <a:spcPct val="35000"/>
            </a:spcAft>
            <a:buNone/>
          </a:pPr>
          <a:r>
            <a:rPr kumimoji="1" lang="ja-JP" altLang="en-US" sz="1100" kern="1200">
              <a:latin typeface="Meiryo" panose="020B0604030504040204" pitchFamily="34" charset="-128"/>
              <a:ea typeface="Meiryo" panose="020B0604030504040204" pitchFamily="34" charset="-128"/>
            </a:rPr>
            <a:t>“チャンネルを作成“を選択</a:t>
          </a:r>
        </a:p>
      </dsp:txBody>
      <dsp:txXfrm>
        <a:off x="484116" y="3703370"/>
        <a:ext cx="2735944" cy="990073"/>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73567D-D96E-0143-BE86-97A54E560588}" type="datetimeFigureOut">
              <a:rPr kumimoji="1" lang="ja-JP" altLang="en-US" smtClean="0"/>
              <a:t>2021/7/14</a:t>
            </a:fld>
            <a:endParaRPr kumimoji="1" lang="ja-JP" altLang="en-US"/>
          </a:p>
        </p:txBody>
      </p:sp>
      <p:sp>
        <p:nvSpPr>
          <p:cNvPr id="4" name="スライド イメージ プレースホルダー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65BF56-A2E5-C144-9477-7C8E68ED91D9}" type="slidenum">
              <a:rPr kumimoji="1" lang="ja-JP" altLang="en-US" smtClean="0"/>
              <a:t>‹#›</a:t>
            </a:fld>
            <a:endParaRPr kumimoji="1" lang="ja-JP" altLang="en-US"/>
          </a:p>
        </p:txBody>
      </p:sp>
    </p:spTree>
    <p:extLst>
      <p:ext uri="{BB962C8B-B14F-4D97-AF65-F5344CB8AC3E}">
        <p14:creationId xmlns:p14="http://schemas.microsoft.com/office/powerpoint/2010/main" val="273818854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065BF56-A2E5-C144-9477-7C8E68ED91D9}" type="slidenum">
              <a:rPr kumimoji="1" lang="ja-JP" altLang="en-US" smtClean="0"/>
              <a:t>4</a:t>
            </a:fld>
            <a:endParaRPr kumimoji="1" lang="ja-JP" altLang="en-US"/>
          </a:p>
        </p:txBody>
      </p:sp>
    </p:spTree>
    <p:extLst>
      <p:ext uri="{BB962C8B-B14F-4D97-AF65-F5344CB8AC3E}">
        <p14:creationId xmlns:p14="http://schemas.microsoft.com/office/powerpoint/2010/main" val="34752733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88FE903B-3054-E44C-AE19-287E5A0A8AC3}"/>
              </a:ext>
            </a:extLst>
          </p:cNvPr>
          <p:cNvPicPr>
            <a:picLocks noChangeAspect="1"/>
          </p:cNvPicPr>
          <p:nvPr userDrawn="1"/>
        </p:nvPicPr>
        <p:blipFill>
          <a:blip r:embed="rId2"/>
          <a:stretch>
            <a:fillRect/>
          </a:stretch>
        </p:blipFill>
        <p:spPr>
          <a:xfrm>
            <a:off x="0" y="0"/>
            <a:ext cx="9906000" cy="6858000"/>
          </a:xfrm>
          <a:prstGeom prst="rect">
            <a:avLst/>
          </a:prstGeom>
        </p:spPr>
      </p:pic>
      <p:cxnSp>
        <p:nvCxnSpPr>
          <p:cNvPr id="8" name="直線コネクタ 7">
            <a:extLst>
              <a:ext uri="{FF2B5EF4-FFF2-40B4-BE49-F238E27FC236}">
                <a16:creationId xmlns:a16="http://schemas.microsoft.com/office/drawing/2014/main" id="{AD5DBAE5-63D4-664E-AF0E-1085D6342784}"/>
              </a:ext>
            </a:extLst>
          </p:cNvPr>
          <p:cNvCxnSpPr>
            <a:cxnSpLocks/>
          </p:cNvCxnSpPr>
          <p:nvPr userDrawn="1"/>
        </p:nvCxnSpPr>
        <p:spPr>
          <a:xfrm>
            <a:off x="393539" y="715177"/>
            <a:ext cx="3097806" cy="0"/>
          </a:xfrm>
          <a:prstGeom prst="line">
            <a:avLst/>
          </a:prstGeom>
          <a:ln w="31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p>
            <a:fld id="{999E5F71-6557-2149-8F88-5837052E8C5E}" type="datetime1">
              <a:rPr kumimoji="1" lang="ja-JP" altLang="en-US" smtClean="0"/>
              <a:t>2021/7/14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2096DB0-9BC8-E346-90A1-2CC225A6F673}" type="slidenum">
              <a:rPr kumimoji="1" lang="ja-JP" altLang="en-US" smtClean="0"/>
              <a:t>‹#›</a:t>
            </a:fld>
            <a:endParaRPr kumimoji="1" lang="ja-JP" altLang="en-US"/>
          </a:p>
        </p:txBody>
      </p:sp>
    </p:spTree>
    <p:extLst>
      <p:ext uri="{BB962C8B-B14F-4D97-AF65-F5344CB8AC3E}">
        <p14:creationId xmlns:p14="http://schemas.microsoft.com/office/powerpoint/2010/main" val="1164020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1825625"/>
            <a:ext cx="8543925" cy="4351338"/>
          </a:xfrm>
          <a:prstGeom prst="rect">
            <a:avLst/>
          </a:prstGeom>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CF8A655-B2CF-8C4C-AF72-4497C2EF4789}" type="datetime1">
              <a:rPr kumimoji="1" lang="ja-JP" altLang="en-US" smtClean="0"/>
              <a:t>2021/7/14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2096DB0-9BC8-E346-90A1-2CC225A6F673}" type="slidenum">
              <a:rPr kumimoji="1" lang="ja-JP" altLang="en-US" smtClean="0"/>
              <a:t>‹#›</a:t>
            </a:fld>
            <a:endParaRPr kumimoji="1" lang="ja-JP" altLang="en-US"/>
          </a:p>
        </p:txBody>
      </p:sp>
    </p:spTree>
    <p:extLst>
      <p:ext uri="{BB962C8B-B14F-4D97-AF65-F5344CB8AC3E}">
        <p14:creationId xmlns:p14="http://schemas.microsoft.com/office/powerpoint/2010/main" val="1761515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a:prstGeom prst="rect">
            <a:avLst/>
          </a:prstGeo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a:prstGeom prst="rect">
            <a:avLst/>
          </a:prstGeom>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2E74C18-A23B-994A-B7E5-305B22759A58}" type="datetime1">
              <a:rPr kumimoji="1" lang="ja-JP" altLang="en-US" smtClean="0"/>
              <a:t>2021/7/14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2096DB0-9BC8-E346-90A1-2CC225A6F673}" type="slidenum">
              <a:rPr kumimoji="1" lang="ja-JP" altLang="en-US" smtClean="0"/>
              <a:t>‹#›</a:t>
            </a:fld>
            <a:endParaRPr kumimoji="1" lang="ja-JP" altLang="en-US"/>
          </a:p>
        </p:txBody>
      </p:sp>
    </p:spTree>
    <p:extLst>
      <p:ext uri="{BB962C8B-B14F-4D97-AF65-F5344CB8AC3E}">
        <p14:creationId xmlns:p14="http://schemas.microsoft.com/office/powerpoint/2010/main" val="2718324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006E4FF-3FBD-0B47-991F-F4A6A3B7D24E}" type="datetime1">
              <a:rPr kumimoji="1" lang="ja-JP" altLang="en-US" smtClean="0"/>
              <a:t>2021/7/14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2096DB0-9BC8-E346-90A1-2CC225A6F673}" type="slidenum">
              <a:rPr kumimoji="1" lang="ja-JP" altLang="en-US" smtClean="0"/>
              <a:t>‹#›</a:t>
            </a:fld>
            <a:endParaRPr kumimoji="1" lang="ja-JP" altLang="en-US"/>
          </a:p>
        </p:txBody>
      </p:sp>
      <p:sp>
        <p:nvSpPr>
          <p:cNvPr id="2" name="Title 1"/>
          <p:cNvSpPr>
            <a:spLocks noGrp="1"/>
          </p:cNvSpPr>
          <p:nvPr>
            <p:ph type="title"/>
          </p:nvPr>
        </p:nvSpPr>
        <p:spPr>
          <a:xfrm>
            <a:off x="544474" y="37418"/>
            <a:ext cx="8543925" cy="467802"/>
          </a:xfrm>
          <a:prstGeom prst="rect">
            <a:avLst/>
          </a:prstGeom>
        </p:spPr>
        <p:txBody>
          <a:bodyPr>
            <a:noAutofit/>
          </a:bodyPr>
          <a:lstStyle>
            <a:lvl1pPr>
              <a:defRPr sz="2000">
                <a:solidFill>
                  <a:schemeClr val="bg1"/>
                </a:solidFill>
                <a:latin typeface="メイリオ"/>
                <a:ea typeface="メイリオ"/>
                <a:cs typeface="メイリオ"/>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544474" y="920337"/>
            <a:ext cx="8543925" cy="4351338"/>
          </a:xfrm>
          <a:prstGeom prst="rect">
            <a:avLst/>
          </a:prstGeom>
        </p:spPr>
        <p:txBody>
          <a:bodyPr/>
          <a:lstStyle>
            <a:lvl1pPr>
              <a:defRPr>
                <a:latin typeface="メイリオ"/>
                <a:ea typeface="メイリオ"/>
                <a:cs typeface="メイリオ"/>
              </a:defRPr>
            </a:lvl1pPr>
          </a:lstStyle>
          <a:p>
            <a:pPr lvl="0"/>
            <a:r>
              <a:rPr lang="ja-JP" altLang="en-US" dirty="0"/>
              <a:t>マスター テキストの書式設定
第 </a:t>
            </a:r>
            <a:r>
              <a:rPr lang="en-US" altLang="ja-JP" dirty="0"/>
              <a:t>2 </a:t>
            </a:r>
            <a:r>
              <a:rPr lang="ja-JP" altLang="en-US" dirty="0"/>
              <a:t>レベル
第 </a:t>
            </a:r>
            <a:r>
              <a:rPr lang="en-US" altLang="ja-JP" dirty="0"/>
              <a:t>3 </a:t>
            </a:r>
            <a:r>
              <a:rPr lang="ja-JP" altLang="en-US" dirty="0"/>
              <a:t>レベル
第 </a:t>
            </a:r>
            <a:r>
              <a:rPr lang="en-US" altLang="ja-JP" dirty="0"/>
              <a:t>4 </a:t>
            </a:r>
            <a:r>
              <a:rPr lang="ja-JP" altLang="en-US" dirty="0"/>
              <a:t>レベル
第 </a:t>
            </a:r>
            <a:r>
              <a:rPr lang="en-US" altLang="ja-JP" dirty="0"/>
              <a:t>5 </a:t>
            </a:r>
            <a:r>
              <a:rPr lang="ja-JP" altLang="en-US" dirty="0"/>
              <a:t>レベル</a:t>
            </a:r>
            <a:endParaRPr lang="en-US" dirty="0"/>
          </a:p>
        </p:txBody>
      </p:sp>
    </p:spTree>
    <p:extLst>
      <p:ext uri="{BB962C8B-B14F-4D97-AF65-F5344CB8AC3E}">
        <p14:creationId xmlns:p14="http://schemas.microsoft.com/office/powerpoint/2010/main" val="1641584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a:prstGeom prst="rect">
            <a:avLst/>
          </a:prstGeo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AD6077A-D97C-ED4E-AC0F-5535B0DF2E58}" type="datetime1">
              <a:rPr kumimoji="1" lang="ja-JP" altLang="en-US" smtClean="0"/>
              <a:t>2021/7/14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2096DB0-9BC8-E346-90A1-2CC225A6F673}" type="slidenum">
              <a:rPr kumimoji="1" lang="ja-JP" altLang="en-US" smtClean="0"/>
              <a:t>‹#›</a:t>
            </a:fld>
            <a:endParaRPr kumimoji="1" lang="ja-JP" altLang="en-US"/>
          </a:p>
        </p:txBody>
      </p:sp>
    </p:spTree>
    <p:extLst>
      <p:ext uri="{BB962C8B-B14F-4D97-AF65-F5344CB8AC3E}">
        <p14:creationId xmlns:p14="http://schemas.microsoft.com/office/powerpoint/2010/main" val="2046091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a:prstGeom prst="rect">
            <a:avLst/>
          </a:prstGeo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a:prstGeom prst="rect">
            <a:avLst/>
          </a:prstGeo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E5F442B-2F69-8B43-ACE8-5E424ECB2792}" type="datetime1">
              <a:rPr kumimoji="1" lang="ja-JP" altLang="en-US" smtClean="0"/>
              <a:t>2021/7/14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2096DB0-9BC8-E346-90A1-2CC225A6F673}" type="slidenum">
              <a:rPr kumimoji="1" lang="ja-JP" altLang="en-US" smtClean="0"/>
              <a:t>‹#›</a:t>
            </a:fld>
            <a:endParaRPr kumimoji="1" lang="ja-JP" altLang="en-US"/>
          </a:p>
        </p:txBody>
      </p:sp>
    </p:spTree>
    <p:extLst>
      <p:ext uri="{BB962C8B-B14F-4D97-AF65-F5344CB8AC3E}">
        <p14:creationId xmlns:p14="http://schemas.microsoft.com/office/powerpoint/2010/main" val="1486532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a:prstGeom prst="rect">
            <a:avLst/>
          </a:prstGeo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682329" y="2505075"/>
            <a:ext cx="4190702" cy="3684588"/>
          </a:xfrm>
          <a:prstGeom prst="rect">
            <a:avLst/>
          </a:prstGeo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6" name="Content Placeholder 5"/>
          <p:cNvSpPr>
            <a:spLocks noGrp="1"/>
          </p:cNvSpPr>
          <p:nvPr>
            <p:ph sz="quarter" idx="4"/>
          </p:nvPr>
        </p:nvSpPr>
        <p:spPr>
          <a:xfrm>
            <a:off x="5014913" y="2505075"/>
            <a:ext cx="4211340" cy="3684588"/>
          </a:xfrm>
          <a:prstGeom prst="rect">
            <a:avLst/>
          </a:prstGeo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3A83191-4E2C-4A41-87B9-D96AE9BE8B92}" type="datetime1">
              <a:rPr kumimoji="1" lang="ja-JP" altLang="en-US" smtClean="0"/>
              <a:t>2021/7/14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2096DB0-9BC8-E346-90A1-2CC225A6F673}" type="slidenum">
              <a:rPr kumimoji="1" lang="ja-JP" altLang="en-US" smtClean="0"/>
              <a:t>‹#›</a:t>
            </a:fld>
            <a:endParaRPr kumimoji="1" lang="ja-JP" altLang="en-US"/>
          </a:p>
        </p:txBody>
      </p:sp>
    </p:spTree>
    <p:extLst>
      <p:ext uri="{BB962C8B-B14F-4D97-AF65-F5344CB8AC3E}">
        <p14:creationId xmlns:p14="http://schemas.microsoft.com/office/powerpoint/2010/main" val="2269776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00E872E-AD4B-3040-8FD1-6C4120D46E4C}" type="datetime1">
              <a:rPr kumimoji="1" lang="ja-JP" altLang="en-US" smtClean="0"/>
              <a:t>2021/7/14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2096DB0-9BC8-E346-90A1-2CC225A6F673}" type="slidenum">
              <a:rPr kumimoji="1" lang="ja-JP" altLang="en-US" smtClean="0"/>
              <a:t>‹#›</a:t>
            </a:fld>
            <a:endParaRPr kumimoji="1" lang="ja-JP" altLang="en-US"/>
          </a:p>
        </p:txBody>
      </p:sp>
    </p:spTree>
    <p:extLst>
      <p:ext uri="{BB962C8B-B14F-4D97-AF65-F5344CB8AC3E}">
        <p14:creationId xmlns:p14="http://schemas.microsoft.com/office/powerpoint/2010/main" val="2894962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FEC603-FE49-7B49-A165-926DC2C1962C}" type="datetime1">
              <a:rPr kumimoji="1" lang="ja-JP" altLang="en-US" smtClean="0"/>
              <a:t>2021/7/14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2096DB0-9BC8-E346-90A1-2CC225A6F673}" type="slidenum">
              <a:rPr kumimoji="1" lang="ja-JP" altLang="en-US" smtClean="0"/>
              <a:t>‹#›</a:t>
            </a:fld>
            <a:endParaRPr kumimoji="1" lang="ja-JP" altLang="en-US"/>
          </a:p>
        </p:txBody>
      </p:sp>
    </p:spTree>
    <p:extLst>
      <p:ext uri="{BB962C8B-B14F-4D97-AF65-F5344CB8AC3E}">
        <p14:creationId xmlns:p14="http://schemas.microsoft.com/office/powerpoint/2010/main" val="1572348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AC47CF6-06AE-594A-83E4-0775FBE8B454}" type="datetime1">
              <a:rPr kumimoji="1" lang="ja-JP" altLang="en-US" smtClean="0"/>
              <a:t>2021/7/14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2096DB0-9BC8-E346-90A1-2CC225A6F673}" type="slidenum">
              <a:rPr kumimoji="1" lang="ja-JP" altLang="en-US" smtClean="0"/>
              <a:t>‹#›</a:t>
            </a:fld>
            <a:endParaRPr kumimoji="1" lang="ja-JP" altLang="en-US"/>
          </a:p>
        </p:txBody>
      </p:sp>
    </p:spTree>
    <p:extLst>
      <p:ext uri="{BB962C8B-B14F-4D97-AF65-F5344CB8AC3E}">
        <p14:creationId xmlns:p14="http://schemas.microsoft.com/office/powerpoint/2010/main" val="2135253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67FFF33-8C5C-6A49-AA22-FF1581F0AD15}" type="datetime1">
              <a:rPr kumimoji="1" lang="ja-JP" altLang="en-US" smtClean="0"/>
              <a:t>2021/7/14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2096DB0-9BC8-E346-90A1-2CC225A6F673}" type="slidenum">
              <a:rPr kumimoji="1" lang="ja-JP" altLang="en-US" smtClean="0"/>
              <a:t>‹#›</a:t>
            </a:fld>
            <a:endParaRPr kumimoji="1" lang="ja-JP" altLang="en-US"/>
          </a:p>
        </p:txBody>
      </p:sp>
    </p:spTree>
    <p:extLst>
      <p:ext uri="{BB962C8B-B14F-4D97-AF65-F5344CB8AC3E}">
        <p14:creationId xmlns:p14="http://schemas.microsoft.com/office/powerpoint/2010/main" val="3527338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6CE34BA-50E8-F247-9A1C-3B277EA6366F}"/>
              </a:ext>
            </a:extLst>
          </p:cNvPr>
          <p:cNvPicPr>
            <a:picLocks noChangeAspect="1"/>
          </p:cNvPicPr>
          <p:nvPr userDrawn="1"/>
        </p:nvPicPr>
        <p:blipFill>
          <a:blip r:embed="rId13"/>
          <a:stretch>
            <a:fillRect/>
          </a:stretch>
        </p:blipFill>
        <p:spPr>
          <a:xfrm>
            <a:off x="0" y="0"/>
            <a:ext cx="9906000" cy="6858000"/>
          </a:xfrm>
          <a:prstGeom prst="rect">
            <a:avLst/>
          </a:prstGeom>
        </p:spPr>
      </p:pic>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3BCAAF-B01F-BB40-B6FB-87B4C4FB358B}" type="datetime1">
              <a:rPr kumimoji="1" lang="ja-JP" altLang="en-US" smtClean="0"/>
              <a:t>2021/7/14</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096DB0-9BC8-E346-90A1-2CC225A6F673}" type="slidenum">
              <a:rPr kumimoji="1" lang="ja-JP" altLang="en-US" smtClean="0"/>
              <a:t>‹#›</a:t>
            </a:fld>
            <a:endParaRPr kumimoji="1" lang="ja-JP" altLang="en-US"/>
          </a:p>
        </p:txBody>
      </p:sp>
    </p:spTree>
    <p:extLst>
      <p:ext uri="{BB962C8B-B14F-4D97-AF65-F5344CB8AC3E}">
        <p14:creationId xmlns:p14="http://schemas.microsoft.com/office/powerpoint/2010/main" val="4063686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pn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a:extLst>
              <a:ext uri="{FF2B5EF4-FFF2-40B4-BE49-F238E27FC236}">
                <a16:creationId xmlns:a16="http://schemas.microsoft.com/office/drawing/2014/main" id="{AD5DBAE5-63D4-664E-AF0E-1085D6342784}"/>
              </a:ext>
            </a:extLst>
          </p:cNvPr>
          <p:cNvCxnSpPr>
            <a:cxnSpLocks/>
          </p:cNvCxnSpPr>
          <p:nvPr/>
        </p:nvCxnSpPr>
        <p:spPr>
          <a:xfrm>
            <a:off x="393539" y="715177"/>
            <a:ext cx="3097806" cy="0"/>
          </a:xfrm>
          <a:prstGeom prst="line">
            <a:avLst/>
          </a:prstGeom>
          <a:ln w="31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54590949-8834-524A-A9B1-9C86956F5ACA}"/>
              </a:ext>
            </a:extLst>
          </p:cNvPr>
          <p:cNvSpPr txBox="1"/>
          <p:nvPr/>
        </p:nvSpPr>
        <p:spPr>
          <a:xfrm>
            <a:off x="4226507" y="4613562"/>
            <a:ext cx="1627369" cy="253916"/>
          </a:xfrm>
          <a:prstGeom prst="rect">
            <a:avLst/>
          </a:prstGeom>
          <a:noFill/>
        </p:spPr>
        <p:txBody>
          <a:bodyPr wrap="none" rtlCol="0">
            <a:spAutoFit/>
          </a:bodyPr>
          <a:lstStyle/>
          <a:p>
            <a:pPr algn="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2020 </a:t>
            </a:r>
            <a:r>
              <a:rPr kumimoji="1" lang="ja-JP" altLang="en-US" sz="1050">
                <a:solidFill>
                  <a:schemeClr val="tx1">
                    <a:lumMod val="65000"/>
                    <a:lumOff val="35000"/>
                  </a:schemeClr>
                </a:solidFill>
                <a:latin typeface="Meiryo" panose="020B0604030504040204" pitchFamily="34" charset="-128"/>
                <a:ea typeface="Meiryo" panose="020B0604030504040204" pitchFamily="34" charset="-128"/>
              </a:rPr>
              <a:t>年　</a:t>
            </a: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 </a:t>
            </a:r>
            <a:r>
              <a:rPr lang="en-US" altLang="ja-JP" sz="1050" dirty="0">
                <a:solidFill>
                  <a:schemeClr val="tx1">
                    <a:lumMod val="65000"/>
                    <a:lumOff val="35000"/>
                  </a:schemeClr>
                </a:solidFill>
                <a:latin typeface="Meiryo" panose="020B0604030504040204" pitchFamily="34" charset="-128"/>
                <a:ea typeface="Meiryo" panose="020B0604030504040204" pitchFamily="34" charset="-128"/>
              </a:rPr>
              <a:t>7</a:t>
            </a: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 </a:t>
            </a:r>
            <a:r>
              <a:rPr kumimoji="1" lang="ja-JP" altLang="en-US" sz="1050">
                <a:solidFill>
                  <a:schemeClr val="tx1">
                    <a:lumMod val="65000"/>
                    <a:lumOff val="35000"/>
                  </a:schemeClr>
                </a:solidFill>
                <a:latin typeface="Meiryo" panose="020B0604030504040204" pitchFamily="34" charset="-128"/>
                <a:ea typeface="Meiryo" panose="020B0604030504040204" pitchFamily="34" charset="-128"/>
              </a:rPr>
              <a:t>月　</a:t>
            </a: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14 </a:t>
            </a:r>
            <a:r>
              <a:rPr kumimoji="1" lang="ja-JP" altLang="en-US" sz="1050">
                <a:solidFill>
                  <a:schemeClr val="tx1">
                    <a:lumMod val="65000"/>
                    <a:lumOff val="35000"/>
                  </a:schemeClr>
                </a:solidFill>
                <a:latin typeface="Meiryo" panose="020B0604030504040204" pitchFamily="34" charset="-128"/>
                <a:ea typeface="Meiryo" panose="020B0604030504040204" pitchFamily="34" charset="-128"/>
              </a:rPr>
              <a:t>日</a:t>
            </a:r>
            <a:endPar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B22E06AC-8EE9-3C48-9E6A-6788FCB614BE}"/>
              </a:ext>
            </a:extLst>
          </p:cNvPr>
          <p:cNvSpPr txBox="1"/>
          <p:nvPr/>
        </p:nvSpPr>
        <p:spPr>
          <a:xfrm>
            <a:off x="504377" y="349131"/>
            <a:ext cx="1938301" cy="307777"/>
          </a:xfrm>
          <a:prstGeom prst="rect">
            <a:avLst/>
          </a:prstGeom>
          <a:noFill/>
        </p:spPr>
        <p:txBody>
          <a:bodyPr wrap="none" rtlCol="0">
            <a:spAutoFit/>
          </a:bodyPr>
          <a:lstStyle/>
          <a:p>
            <a:r>
              <a:rPr lang="en-US" altLang="ja-JP" sz="1400" b="1" dirty="0">
                <a:solidFill>
                  <a:schemeClr val="tx1">
                    <a:lumMod val="65000"/>
                    <a:lumOff val="35000"/>
                  </a:schemeClr>
                </a:solidFill>
                <a:latin typeface="Meiryo" panose="020B0604030504040204" pitchFamily="34" charset="-128"/>
                <a:ea typeface="Meiryo" panose="020B0604030504040204" pitchFamily="34" charset="-128"/>
              </a:rPr>
              <a:t>**********</a:t>
            </a:r>
            <a:r>
              <a:rPr lang="ja-JP" altLang="en-US" sz="1400" b="1">
                <a:solidFill>
                  <a:schemeClr val="tx1">
                    <a:lumMod val="65000"/>
                    <a:lumOff val="35000"/>
                  </a:schemeClr>
                </a:solidFill>
                <a:latin typeface="Meiryo" panose="020B0604030504040204" pitchFamily="34" charset="-128"/>
                <a:ea typeface="Meiryo" panose="020B0604030504040204" pitchFamily="34" charset="-128"/>
              </a:rPr>
              <a:t>　御中</a:t>
            </a:r>
            <a:endParaRPr kumimoji="1" lang="ja-JP" altLang="en-US" sz="1400" b="1">
              <a:solidFill>
                <a:schemeClr val="tx1">
                  <a:lumMod val="65000"/>
                  <a:lumOff val="35000"/>
                </a:schemeClr>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42A757B2-A2B6-F24E-A6C6-BF25A8D885FC}"/>
              </a:ext>
            </a:extLst>
          </p:cNvPr>
          <p:cNvSpPr txBox="1"/>
          <p:nvPr/>
        </p:nvSpPr>
        <p:spPr>
          <a:xfrm>
            <a:off x="748429" y="3112499"/>
            <a:ext cx="4499309" cy="400110"/>
          </a:xfrm>
          <a:prstGeom prst="rect">
            <a:avLst/>
          </a:prstGeom>
          <a:noFill/>
        </p:spPr>
        <p:txBody>
          <a:bodyPr wrap="none" rtlCol="0">
            <a:spAutoFit/>
          </a:bodyPr>
          <a:lstStyle/>
          <a:p>
            <a:r>
              <a:rPr lang="en-US" altLang="ja-JP" sz="2000" b="1" dirty="0">
                <a:solidFill>
                  <a:schemeClr val="bg1"/>
                </a:solidFill>
                <a:latin typeface="Meiryo" panose="020B0604030504040204" pitchFamily="34" charset="-128"/>
                <a:ea typeface="Meiryo" panose="020B0604030504040204" pitchFamily="34" charset="-128"/>
              </a:rPr>
              <a:t>YouTube</a:t>
            </a:r>
            <a:r>
              <a:rPr lang="ja-JP" altLang="en-US" sz="2000" b="1">
                <a:solidFill>
                  <a:schemeClr val="bg1"/>
                </a:solidFill>
                <a:latin typeface="Meiryo" panose="020B0604030504040204" pitchFamily="34" charset="-128"/>
                <a:ea typeface="Meiryo" panose="020B0604030504040204" pitchFamily="34" charset="-128"/>
              </a:rPr>
              <a:t>アカウント</a:t>
            </a:r>
            <a:r>
              <a:rPr lang="en-US" altLang="ja-JP" sz="2000" b="1" dirty="0">
                <a:solidFill>
                  <a:schemeClr val="bg1"/>
                </a:solidFill>
                <a:latin typeface="Meiryo" panose="020B0604030504040204" pitchFamily="34" charset="-128"/>
                <a:ea typeface="Meiryo" panose="020B0604030504040204" pitchFamily="34" charset="-128"/>
              </a:rPr>
              <a:t> </a:t>
            </a:r>
            <a:r>
              <a:rPr lang="ja-JP" altLang="en-US" sz="2000" b="1">
                <a:solidFill>
                  <a:schemeClr val="bg1"/>
                </a:solidFill>
                <a:latin typeface="Meiryo" panose="020B0604030504040204" pitchFamily="34" charset="-128"/>
                <a:ea typeface="Meiryo" panose="020B0604030504040204" pitchFamily="34" charset="-128"/>
              </a:rPr>
              <a:t>立ち上げ手順書</a:t>
            </a:r>
            <a:endParaRPr kumimoji="1" lang="ja-JP" altLang="en-US" sz="2000" b="1">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964793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62096DB0-9BC8-E346-90A1-2CC225A6F673}" type="slidenum">
              <a:rPr kumimoji="1" lang="ja-JP" altLang="en-US" smtClean="0"/>
              <a:t>1</a:t>
            </a:fld>
            <a:endParaRPr kumimoji="1" lang="ja-JP" altLang="en-US"/>
          </a:p>
        </p:txBody>
      </p:sp>
      <p:sp>
        <p:nvSpPr>
          <p:cNvPr id="3" name="タイトル 2"/>
          <p:cNvSpPr>
            <a:spLocks noGrp="1"/>
          </p:cNvSpPr>
          <p:nvPr>
            <p:ph type="title"/>
          </p:nvPr>
        </p:nvSpPr>
        <p:spPr/>
        <p:txBody>
          <a:bodyPr anchor="ctr"/>
          <a:lstStyle/>
          <a:p>
            <a:r>
              <a:rPr lang="ja-JP" altLang="en-US"/>
              <a:t>全体の流れ</a:t>
            </a:r>
            <a:endParaRPr kumimoji="1" lang="ja-JP" altLang="en-US"/>
          </a:p>
        </p:txBody>
      </p:sp>
      <p:graphicFrame>
        <p:nvGraphicFramePr>
          <p:cNvPr id="5" name="図表 4">
            <a:extLst>
              <a:ext uri="{FF2B5EF4-FFF2-40B4-BE49-F238E27FC236}">
                <a16:creationId xmlns:a16="http://schemas.microsoft.com/office/drawing/2014/main" id="{58867CE2-E687-E24A-BD51-8ADED8C15A9F}"/>
              </a:ext>
            </a:extLst>
          </p:cNvPr>
          <p:cNvGraphicFramePr/>
          <p:nvPr>
            <p:extLst>
              <p:ext uri="{D42A27DB-BD31-4B8C-83A1-F6EECF244321}">
                <p14:modId xmlns:p14="http://schemas.microsoft.com/office/powerpoint/2010/main" val="2838844616"/>
              </p:ext>
            </p:extLst>
          </p:nvPr>
        </p:nvGraphicFramePr>
        <p:xfrm>
          <a:off x="3623866" y="1581538"/>
          <a:ext cx="2636599" cy="3501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テキスト ボックス 9">
            <a:extLst>
              <a:ext uri="{FF2B5EF4-FFF2-40B4-BE49-F238E27FC236}">
                <a16:creationId xmlns:a16="http://schemas.microsoft.com/office/drawing/2014/main" id="{22EB1D36-4BE8-7B44-94B7-C205EA9E8E9C}"/>
              </a:ext>
            </a:extLst>
          </p:cNvPr>
          <p:cNvSpPr txBox="1"/>
          <p:nvPr/>
        </p:nvSpPr>
        <p:spPr>
          <a:xfrm>
            <a:off x="2489491" y="1809308"/>
            <a:ext cx="955138" cy="369332"/>
          </a:xfrm>
          <a:prstGeom prst="rect">
            <a:avLst/>
          </a:prstGeom>
          <a:noFill/>
        </p:spPr>
        <p:txBody>
          <a:bodyPr wrap="square" rtlCol="0">
            <a:spAutoFit/>
          </a:bodyPr>
          <a:lstStyle/>
          <a:p>
            <a:r>
              <a:rPr kumimoji="1" lang="en-US" altLang="ja-JP" b="1" dirty="0">
                <a:latin typeface="Meiryo" panose="020B0604030504040204" pitchFamily="34" charset="-128"/>
                <a:ea typeface="Meiryo" panose="020B0604030504040204" pitchFamily="34" charset="-128"/>
              </a:rPr>
              <a:t>STEP1</a:t>
            </a:r>
            <a:endParaRPr kumimoji="1" lang="ja-JP" altLang="en-US" b="1">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8D6E6C14-699A-AE4F-9DF5-17BADA319E3A}"/>
              </a:ext>
            </a:extLst>
          </p:cNvPr>
          <p:cNvSpPr txBox="1"/>
          <p:nvPr/>
        </p:nvSpPr>
        <p:spPr>
          <a:xfrm>
            <a:off x="2489491" y="3147640"/>
            <a:ext cx="955138" cy="369332"/>
          </a:xfrm>
          <a:prstGeom prst="rect">
            <a:avLst/>
          </a:prstGeom>
          <a:noFill/>
        </p:spPr>
        <p:txBody>
          <a:bodyPr wrap="square" rtlCol="0">
            <a:spAutoFit/>
          </a:bodyPr>
          <a:lstStyle/>
          <a:p>
            <a:r>
              <a:rPr kumimoji="1" lang="en-US" altLang="ja-JP" b="1" dirty="0">
                <a:latin typeface="Meiryo" panose="020B0604030504040204" pitchFamily="34" charset="-128"/>
                <a:ea typeface="Meiryo" panose="020B0604030504040204" pitchFamily="34" charset="-128"/>
              </a:rPr>
              <a:t>STEP2</a:t>
            </a:r>
            <a:endParaRPr kumimoji="1" lang="ja-JP" altLang="en-US" b="1">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6813FE5B-3C91-5644-8137-72E4BA13F2C9}"/>
              </a:ext>
            </a:extLst>
          </p:cNvPr>
          <p:cNvSpPr txBox="1"/>
          <p:nvPr/>
        </p:nvSpPr>
        <p:spPr>
          <a:xfrm>
            <a:off x="2489491" y="4580200"/>
            <a:ext cx="955138" cy="369332"/>
          </a:xfrm>
          <a:prstGeom prst="rect">
            <a:avLst/>
          </a:prstGeom>
          <a:noFill/>
        </p:spPr>
        <p:txBody>
          <a:bodyPr wrap="square" rtlCol="0">
            <a:spAutoFit/>
          </a:bodyPr>
          <a:lstStyle/>
          <a:p>
            <a:r>
              <a:rPr kumimoji="1" lang="en-US" altLang="ja-JP" b="1" dirty="0">
                <a:latin typeface="Meiryo" panose="020B0604030504040204" pitchFamily="34" charset="-128"/>
                <a:ea typeface="Meiryo" panose="020B0604030504040204" pitchFamily="34" charset="-128"/>
              </a:rPr>
              <a:t>STEP3</a:t>
            </a:r>
            <a:endParaRPr kumimoji="1" lang="ja-JP" altLang="en-US" b="1">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290851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62096DB0-9BC8-E346-90A1-2CC225A6F673}" type="slidenum">
              <a:rPr kumimoji="1" lang="ja-JP" altLang="en-US" smtClean="0">
                <a:latin typeface="Meiryo" panose="020B0604030504040204" pitchFamily="34" charset="-128"/>
                <a:ea typeface="Meiryo" panose="020B0604030504040204" pitchFamily="34" charset="-128"/>
              </a:rPr>
              <a:t>2</a:t>
            </a:fld>
            <a:endParaRPr kumimoji="1" lang="ja-JP" altLang="en-US">
              <a:latin typeface="Meiryo" panose="020B0604030504040204" pitchFamily="34" charset="-128"/>
              <a:ea typeface="Meiryo" panose="020B0604030504040204" pitchFamily="34" charset="-128"/>
            </a:endParaRPr>
          </a:p>
        </p:txBody>
      </p:sp>
      <p:sp>
        <p:nvSpPr>
          <p:cNvPr id="3" name="タイトル 2"/>
          <p:cNvSpPr>
            <a:spLocks noGrp="1"/>
          </p:cNvSpPr>
          <p:nvPr>
            <p:ph type="title"/>
          </p:nvPr>
        </p:nvSpPr>
        <p:spPr/>
        <p:txBody>
          <a:bodyPr anchor="ctr"/>
          <a:lstStyle/>
          <a:p>
            <a:r>
              <a:rPr lang="en-US" altLang="ja-JP" dirty="0">
                <a:latin typeface="Meiryo" panose="020B0604030504040204" pitchFamily="34" charset="-128"/>
                <a:ea typeface="Meiryo" panose="020B0604030504040204" pitchFamily="34" charset="-128"/>
              </a:rPr>
              <a:t>STEP1</a:t>
            </a:r>
            <a:r>
              <a:rPr lang="ja-JP" altLang="en-US">
                <a:latin typeface="Meiryo" panose="020B0604030504040204" pitchFamily="34" charset="-128"/>
                <a:ea typeface="Meiryo" panose="020B0604030504040204" pitchFamily="34" charset="-128"/>
              </a:rPr>
              <a:t>：</a:t>
            </a:r>
            <a:r>
              <a:rPr lang="en-US" altLang="ja-JP" dirty="0">
                <a:latin typeface="Meiryo" panose="020B0604030504040204" pitchFamily="34" charset="-128"/>
                <a:ea typeface="Meiryo" panose="020B0604030504040204" pitchFamily="34" charset="-128"/>
              </a:rPr>
              <a:t>Google</a:t>
            </a:r>
            <a:r>
              <a:rPr lang="ja-JP" altLang="en-US">
                <a:latin typeface="Meiryo" panose="020B0604030504040204" pitchFamily="34" charset="-128"/>
                <a:ea typeface="Meiryo" panose="020B0604030504040204" pitchFamily="34" charset="-128"/>
              </a:rPr>
              <a:t> アカウント作成</a:t>
            </a:r>
            <a:endParaRPr kumimoji="1" lang="ja-JP" altLang="en-US">
              <a:latin typeface="Meiryo" panose="020B0604030504040204" pitchFamily="34" charset="-128"/>
              <a:ea typeface="Meiryo" panose="020B0604030504040204" pitchFamily="34" charset="-128"/>
            </a:endParaRPr>
          </a:p>
        </p:txBody>
      </p:sp>
      <p:grpSp>
        <p:nvGrpSpPr>
          <p:cNvPr id="22" name="グループ化 21">
            <a:extLst>
              <a:ext uri="{FF2B5EF4-FFF2-40B4-BE49-F238E27FC236}">
                <a16:creationId xmlns:a16="http://schemas.microsoft.com/office/drawing/2014/main" id="{A8B720B6-7BBF-534F-BDF5-15B77871F1D7}"/>
              </a:ext>
            </a:extLst>
          </p:cNvPr>
          <p:cNvGrpSpPr/>
          <p:nvPr/>
        </p:nvGrpSpPr>
        <p:grpSpPr>
          <a:xfrm>
            <a:off x="2255114" y="1793157"/>
            <a:ext cx="4960063" cy="4530566"/>
            <a:chOff x="2867262" y="2461208"/>
            <a:chExt cx="4250771" cy="4396792"/>
          </a:xfrm>
        </p:grpSpPr>
        <p:pic>
          <p:nvPicPr>
            <p:cNvPr id="14" name="図 13">
              <a:extLst>
                <a:ext uri="{FF2B5EF4-FFF2-40B4-BE49-F238E27FC236}">
                  <a16:creationId xmlns:a16="http://schemas.microsoft.com/office/drawing/2014/main" id="{2129FE23-1D9E-554F-AD3F-2C5590BB1FEC}"/>
                </a:ext>
              </a:extLst>
            </p:cNvPr>
            <p:cNvPicPr>
              <a:picLocks noChangeAspect="1"/>
            </p:cNvPicPr>
            <p:nvPr/>
          </p:nvPicPr>
          <p:blipFill rotWithShape="1">
            <a:blip r:embed="rId2"/>
            <a:srcRect l="36666" t="31593" r="36462" b="18993"/>
            <a:stretch/>
          </p:blipFill>
          <p:spPr>
            <a:xfrm>
              <a:off x="2867262" y="2461208"/>
              <a:ext cx="4250771" cy="4396792"/>
            </a:xfrm>
            <a:prstGeom prst="rect">
              <a:avLst/>
            </a:prstGeom>
          </p:spPr>
        </p:pic>
        <p:sp>
          <p:nvSpPr>
            <p:cNvPr id="16" name="正方形/長方形 15">
              <a:extLst>
                <a:ext uri="{FF2B5EF4-FFF2-40B4-BE49-F238E27FC236}">
                  <a16:creationId xmlns:a16="http://schemas.microsoft.com/office/drawing/2014/main" id="{795E4CF3-A327-BB4A-86B5-D50EA608061C}"/>
                </a:ext>
              </a:extLst>
            </p:cNvPr>
            <p:cNvSpPr/>
            <p:nvPr/>
          </p:nvSpPr>
          <p:spPr>
            <a:xfrm>
              <a:off x="3519448" y="4864719"/>
              <a:ext cx="1473200" cy="1571244"/>
            </a:xfrm>
            <a:prstGeom prst="rect">
              <a:avLst/>
            </a:prstGeom>
            <a:noFill/>
            <a:ln w="635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98BF254A-D90B-9C4E-B852-0357C4AAF2E2}"/>
                </a:ext>
              </a:extLst>
            </p:cNvPr>
            <p:cNvSpPr/>
            <p:nvPr/>
          </p:nvSpPr>
          <p:spPr>
            <a:xfrm>
              <a:off x="3762692" y="5287008"/>
              <a:ext cx="538480" cy="193040"/>
            </a:xfrm>
            <a:prstGeom prst="rect">
              <a:avLst/>
            </a:prstGeom>
            <a:solidFill>
              <a:srgbClr val="FF0000">
                <a:alpha val="20000"/>
              </a:srgb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grpSp>
      <p:pic>
        <p:nvPicPr>
          <p:cNvPr id="6" name="図 5">
            <a:extLst>
              <a:ext uri="{FF2B5EF4-FFF2-40B4-BE49-F238E27FC236}">
                <a16:creationId xmlns:a16="http://schemas.microsoft.com/office/drawing/2014/main" id="{28E9E3CF-3AEB-1A46-8A95-71A4064C8CB9}"/>
              </a:ext>
            </a:extLst>
          </p:cNvPr>
          <p:cNvPicPr>
            <a:picLocks noChangeAspect="1"/>
          </p:cNvPicPr>
          <p:nvPr/>
        </p:nvPicPr>
        <p:blipFill>
          <a:blip r:embed="rId3"/>
          <a:stretch>
            <a:fillRect/>
          </a:stretch>
        </p:blipFill>
        <p:spPr>
          <a:xfrm>
            <a:off x="7593693" y="656195"/>
            <a:ext cx="2154464" cy="1945503"/>
          </a:xfrm>
          <a:prstGeom prst="rect">
            <a:avLst/>
          </a:prstGeom>
        </p:spPr>
      </p:pic>
      <p:sp>
        <p:nvSpPr>
          <p:cNvPr id="11" name="テキスト ボックス 10">
            <a:extLst>
              <a:ext uri="{FF2B5EF4-FFF2-40B4-BE49-F238E27FC236}">
                <a16:creationId xmlns:a16="http://schemas.microsoft.com/office/drawing/2014/main" id="{1FAE6F6B-243A-7649-935A-7CDCD26D234B}"/>
              </a:ext>
            </a:extLst>
          </p:cNvPr>
          <p:cNvSpPr txBox="1"/>
          <p:nvPr/>
        </p:nvSpPr>
        <p:spPr>
          <a:xfrm>
            <a:off x="544474" y="826023"/>
            <a:ext cx="6226871" cy="646331"/>
          </a:xfrm>
          <a:prstGeom prst="rect">
            <a:avLst/>
          </a:prstGeom>
          <a:noFill/>
        </p:spPr>
        <p:txBody>
          <a:bodyPr wrap="square" rtlCol="0">
            <a:spAutoFit/>
          </a:bodyPr>
          <a:lstStyle/>
          <a:p>
            <a:r>
              <a:rPr kumimoji="1" lang="ja-JP" altLang="en-US">
                <a:latin typeface="Meiryo" panose="020B0604030504040204" pitchFamily="34" charset="-128"/>
                <a:ea typeface="Meiryo" panose="020B0604030504040204" pitchFamily="34" charset="-128"/>
              </a:rPr>
              <a:t>自分用でもビジネス用でも可。すでにアカウントを持っていてそれを活用する場合はこの部分を割愛し、</a:t>
            </a:r>
            <a:r>
              <a:rPr kumimoji="1" lang="en-US" altLang="ja-JP" dirty="0">
                <a:latin typeface="Meiryo" panose="020B0604030504040204" pitchFamily="34" charset="-128"/>
                <a:ea typeface="Meiryo" panose="020B0604030504040204" pitchFamily="34" charset="-128"/>
              </a:rPr>
              <a:t>P4</a:t>
            </a:r>
            <a:r>
              <a:rPr kumimoji="1" lang="ja-JP" altLang="en-US">
                <a:latin typeface="Meiryo" panose="020B0604030504040204" pitchFamily="34" charset="-128"/>
                <a:ea typeface="Meiryo" panose="020B0604030504040204" pitchFamily="34" charset="-128"/>
              </a:rPr>
              <a:t>へ飛ぶ。</a:t>
            </a:r>
            <a:endParaRPr kumimoji="1" lang="en-US" altLang="ja-JP"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923490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62096DB0-9BC8-E346-90A1-2CC225A6F673}" type="slidenum">
              <a:rPr kumimoji="1" lang="ja-JP" altLang="en-US" smtClean="0"/>
              <a:t>3</a:t>
            </a:fld>
            <a:endParaRPr kumimoji="1" lang="ja-JP" altLang="en-US"/>
          </a:p>
        </p:txBody>
      </p:sp>
      <p:sp>
        <p:nvSpPr>
          <p:cNvPr id="3" name="タイトル 2"/>
          <p:cNvSpPr>
            <a:spLocks noGrp="1"/>
          </p:cNvSpPr>
          <p:nvPr>
            <p:ph type="title"/>
          </p:nvPr>
        </p:nvSpPr>
        <p:spPr/>
        <p:txBody>
          <a:bodyPr anchor="ctr"/>
          <a:lstStyle/>
          <a:p>
            <a:r>
              <a:rPr lang="en-US" altLang="ja-JP" dirty="0">
                <a:latin typeface="Meiryo" panose="020B0604030504040204" pitchFamily="34" charset="-128"/>
                <a:ea typeface="Meiryo" panose="020B0604030504040204" pitchFamily="34" charset="-128"/>
              </a:rPr>
              <a:t>STEP1</a:t>
            </a:r>
            <a:r>
              <a:rPr lang="ja-JP" altLang="en-US">
                <a:latin typeface="Meiryo" panose="020B0604030504040204" pitchFamily="34" charset="-128"/>
                <a:ea typeface="Meiryo" panose="020B0604030504040204" pitchFamily="34" charset="-128"/>
              </a:rPr>
              <a:t>： </a:t>
            </a:r>
            <a:r>
              <a:rPr lang="en-US" altLang="ja-JP" dirty="0"/>
              <a:t>Google</a:t>
            </a:r>
            <a:r>
              <a:rPr lang="ja-JP" altLang="en-US"/>
              <a:t> アカウント作成</a:t>
            </a:r>
            <a:endParaRPr kumimoji="1" lang="ja-JP" altLang="en-US"/>
          </a:p>
        </p:txBody>
      </p:sp>
      <p:pic>
        <p:nvPicPr>
          <p:cNvPr id="5" name="図 4">
            <a:extLst>
              <a:ext uri="{FF2B5EF4-FFF2-40B4-BE49-F238E27FC236}">
                <a16:creationId xmlns:a16="http://schemas.microsoft.com/office/drawing/2014/main" id="{88A3852F-2CA8-A444-BDA3-F68F0BD401B6}"/>
              </a:ext>
            </a:extLst>
          </p:cNvPr>
          <p:cNvPicPr>
            <a:picLocks noChangeAspect="1"/>
          </p:cNvPicPr>
          <p:nvPr/>
        </p:nvPicPr>
        <p:blipFill rotWithShape="1">
          <a:blip r:embed="rId2"/>
          <a:srcRect l="34769" t="27846" r="34666" b="24746"/>
          <a:stretch/>
        </p:blipFill>
        <p:spPr>
          <a:xfrm>
            <a:off x="2328612" y="1628946"/>
            <a:ext cx="4926541" cy="4298325"/>
          </a:xfrm>
          <a:prstGeom prst="rect">
            <a:avLst/>
          </a:prstGeom>
        </p:spPr>
      </p:pic>
      <p:sp>
        <p:nvSpPr>
          <p:cNvPr id="6" name="テキスト ボックス 5">
            <a:extLst>
              <a:ext uri="{FF2B5EF4-FFF2-40B4-BE49-F238E27FC236}">
                <a16:creationId xmlns:a16="http://schemas.microsoft.com/office/drawing/2014/main" id="{208A6EAB-E53F-F64E-B716-97511F43B661}"/>
              </a:ext>
            </a:extLst>
          </p:cNvPr>
          <p:cNvSpPr txBox="1"/>
          <p:nvPr/>
        </p:nvSpPr>
        <p:spPr>
          <a:xfrm>
            <a:off x="544474" y="863657"/>
            <a:ext cx="4386441" cy="369332"/>
          </a:xfrm>
          <a:prstGeom prst="rect">
            <a:avLst/>
          </a:prstGeom>
          <a:noFill/>
        </p:spPr>
        <p:txBody>
          <a:bodyPr wrap="square" rtlCol="0">
            <a:spAutoFit/>
          </a:bodyPr>
          <a:lstStyle/>
          <a:p>
            <a:r>
              <a:rPr kumimoji="1" lang="ja-JP" altLang="en-US">
                <a:latin typeface="Meiryo" panose="020B0604030504040204" pitchFamily="34" charset="-128"/>
                <a:ea typeface="Meiryo" panose="020B0604030504040204" pitchFamily="34" charset="-128"/>
              </a:rPr>
              <a:t>フォームに沿ってアカウント情報を入力</a:t>
            </a:r>
          </a:p>
        </p:txBody>
      </p:sp>
      <p:pic>
        <p:nvPicPr>
          <p:cNvPr id="7" name="図 6">
            <a:extLst>
              <a:ext uri="{FF2B5EF4-FFF2-40B4-BE49-F238E27FC236}">
                <a16:creationId xmlns:a16="http://schemas.microsoft.com/office/drawing/2014/main" id="{F612DE15-C061-9547-B7B4-F7287B71BFCE}"/>
              </a:ext>
            </a:extLst>
          </p:cNvPr>
          <p:cNvPicPr>
            <a:picLocks noChangeAspect="1"/>
          </p:cNvPicPr>
          <p:nvPr/>
        </p:nvPicPr>
        <p:blipFill>
          <a:blip r:embed="rId3"/>
          <a:stretch>
            <a:fillRect/>
          </a:stretch>
        </p:blipFill>
        <p:spPr>
          <a:xfrm>
            <a:off x="7593693" y="656195"/>
            <a:ext cx="2154464" cy="1945503"/>
          </a:xfrm>
          <a:prstGeom prst="rect">
            <a:avLst/>
          </a:prstGeom>
        </p:spPr>
      </p:pic>
    </p:spTree>
    <p:extLst>
      <p:ext uri="{BB962C8B-B14F-4D97-AF65-F5344CB8AC3E}">
        <p14:creationId xmlns:p14="http://schemas.microsoft.com/office/powerpoint/2010/main" val="472878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62096DB0-9BC8-E346-90A1-2CC225A6F673}" type="slidenum">
              <a:rPr kumimoji="1" lang="ja-JP" altLang="en-US" smtClean="0"/>
              <a:t>4</a:t>
            </a:fld>
            <a:endParaRPr kumimoji="1" lang="ja-JP" altLang="en-US"/>
          </a:p>
        </p:txBody>
      </p:sp>
      <p:sp>
        <p:nvSpPr>
          <p:cNvPr id="3" name="タイトル 2"/>
          <p:cNvSpPr>
            <a:spLocks noGrp="1"/>
          </p:cNvSpPr>
          <p:nvPr>
            <p:ph type="title"/>
          </p:nvPr>
        </p:nvSpPr>
        <p:spPr/>
        <p:txBody>
          <a:bodyPr anchor="ctr"/>
          <a:lstStyle/>
          <a:p>
            <a:r>
              <a:rPr lang="en-US" altLang="ja-JP" dirty="0"/>
              <a:t>STEP2</a:t>
            </a:r>
            <a:r>
              <a:rPr lang="ja-JP" altLang="en-US"/>
              <a:t>：</a:t>
            </a:r>
            <a:r>
              <a:rPr lang="en-US" altLang="ja-JP" dirty="0"/>
              <a:t>YouTube</a:t>
            </a:r>
            <a:r>
              <a:rPr lang="ja-JP" altLang="en-US"/>
              <a:t> アカウント作成</a:t>
            </a:r>
            <a:endParaRPr kumimoji="1" lang="ja-JP" altLang="en-US">
              <a:latin typeface="Meiryo" panose="020B0604030504040204" pitchFamily="34" charset="-128"/>
              <a:ea typeface="Meiryo" panose="020B0604030504040204" pitchFamily="34" charset="-128"/>
            </a:endParaRPr>
          </a:p>
        </p:txBody>
      </p:sp>
      <p:grpSp>
        <p:nvGrpSpPr>
          <p:cNvPr id="4" name="グループ化 3">
            <a:extLst>
              <a:ext uri="{FF2B5EF4-FFF2-40B4-BE49-F238E27FC236}">
                <a16:creationId xmlns:a16="http://schemas.microsoft.com/office/drawing/2014/main" id="{A48A4B35-D554-B44B-91EF-77C3F55EEAB6}"/>
              </a:ext>
            </a:extLst>
          </p:cNvPr>
          <p:cNvGrpSpPr/>
          <p:nvPr/>
        </p:nvGrpSpPr>
        <p:grpSpPr>
          <a:xfrm>
            <a:off x="323667" y="916307"/>
            <a:ext cx="2881611" cy="5108666"/>
            <a:chOff x="3413759" y="876453"/>
            <a:chExt cx="2881611" cy="5108666"/>
          </a:xfrm>
        </p:grpSpPr>
        <p:grpSp>
          <p:nvGrpSpPr>
            <p:cNvPr id="7" name="グループ化 6">
              <a:extLst>
                <a:ext uri="{FF2B5EF4-FFF2-40B4-BE49-F238E27FC236}">
                  <a16:creationId xmlns:a16="http://schemas.microsoft.com/office/drawing/2014/main" id="{1478D3D0-1B86-4C4B-A46B-B2F5D6B69691}"/>
                </a:ext>
              </a:extLst>
            </p:cNvPr>
            <p:cNvGrpSpPr/>
            <p:nvPr/>
          </p:nvGrpSpPr>
          <p:grpSpPr>
            <a:xfrm>
              <a:off x="3413759" y="876453"/>
              <a:ext cx="2881611" cy="5108666"/>
              <a:chOff x="8217000" y="505220"/>
              <a:chExt cx="1688999" cy="2994343"/>
            </a:xfrm>
          </p:grpSpPr>
          <p:pic>
            <p:nvPicPr>
              <p:cNvPr id="5" name="図 4">
                <a:extLst>
                  <a:ext uri="{FF2B5EF4-FFF2-40B4-BE49-F238E27FC236}">
                    <a16:creationId xmlns:a16="http://schemas.microsoft.com/office/drawing/2014/main" id="{35209D26-F251-284E-A8B8-68A0F7D7C1AE}"/>
                  </a:ext>
                </a:extLst>
              </p:cNvPr>
              <p:cNvPicPr>
                <a:picLocks noChangeAspect="1"/>
              </p:cNvPicPr>
              <p:nvPr/>
            </p:nvPicPr>
            <p:blipFill rotWithShape="1">
              <a:blip r:embed="rId3"/>
              <a:srcRect l="82950" b="46262"/>
              <a:stretch/>
            </p:blipFill>
            <p:spPr>
              <a:xfrm>
                <a:off x="8217000" y="505220"/>
                <a:ext cx="1688999" cy="2994343"/>
              </a:xfrm>
              <a:prstGeom prst="rect">
                <a:avLst/>
              </a:prstGeom>
            </p:spPr>
          </p:pic>
          <p:sp>
            <p:nvSpPr>
              <p:cNvPr id="6" name="正方形/長方形 5">
                <a:extLst>
                  <a:ext uri="{FF2B5EF4-FFF2-40B4-BE49-F238E27FC236}">
                    <a16:creationId xmlns:a16="http://schemas.microsoft.com/office/drawing/2014/main" id="{C730799B-9DD9-F54D-B909-9D00E9A21123}"/>
                  </a:ext>
                </a:extLst>
              </p:cNvPr>
              <p:cNvSpPr/>
              <p:nvPr/>
            </p:nvSpPr>
            <p:spPr>
              <a:xfrm>
                <a:off x="8217000" y="994729"/>
                <a:ext cx="413803" cy="2367280"/>
              </a:xfrm>
              <a:prstGeom prst="rect">
                <a:avLst/>
              </a:prstGeom>
              <a:solidFill>
                <a:schemeClr val="bg1">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 name="グループ化 10">
              <a:extLst>
                <a:ext uri="{FF2B5EF4-FFF2-40B4-BE49-F238E27FC236}">
                  <a16:creationId xmlns:a16="http://schemas.microsoft.com/office/drawing/2014/main" id="{C35E4E9D-6DE7-FA4D-9AF9-B83A0F030B3A}"/>
                </a:ext>
              </a:extLst>
            </p:cNvPr>
            <p:cNvGrpSpPr/>
            <p:nvPr/>
          </p:nvGrpSpPr>
          <p:grpSpPr>
            <a:xfrm>
              <a:off x="3982720" y="1168400"/>
              <a:ext cx="2225040" cy="2103120"/>
              <a:chOff x="7315200" y="1168400"/>
              <a:chExt cx="2225040" cy="2103120"/>
            </a:xfrm>
          </p:grpSpPr>
          <p:sp>
            <p:nvSpPr>
              <p:cNvPr id="8" name="正方形/長方形 7">
                <a:extLst>
                  <a:ext uri="{FF2B5EF4-FFF2-40B4-BE49-F238E27FC236}">
                    <a16:creationId xmlns:a16="http://schemas.microsoft.com/office/drawing/2014/main" id="{393FCE51-87BA-344B-AD79-2E42E1A9D3EC}"/>
                  </a:ext>
                </a:extLst>
              </p:cNvPr>
              <p:cNvSpPr/>
              <p:nvPr/>
            </p:nvSpPr>
            <p:spPr>
              <a:xfrm>
                <a:off x="7315200" y="1168400"/>
                <a:ext cx="2225040" cy="210312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823A5B22-457F-5B43-AEFB-2E5A59B61BD9}"/>
                  </a:ext>
                </a:extLst>
              </p:cNvPr>
              <p:cNvSpPr/>
              <p:nvPr/>
            </p:nvSpPr>
            <p:spPr>
              <a:xfrm>
                <a:off x="7315200" y="1838960"/>
                <a:ext cx="2225040" cy="416560"/>
              </a:xfrm>
              <a:prstGeom prst="rect">
                <a:avLst/>
              </a:prstGeom>
              <a:solidFill>
                <a:schemeClr val="bg1">
                  <a:alpha val="24000"/>
                </a:schemeClr>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aphicFrame>
        <p:nvGraphicFramePr>
          <p:cNvPr id="10" name="図表 9">
            <a:extLst>
              <a:ext uri="{FF2B5EF4-FFF2-40B4-BE49-F238E27FC236}">
                <a16:creationId xmlns:a16="http://schemas.microsoft.com/office/drawing/2014/main" id="{E1110354-9444-9C48-ADF4-468782208382}"/>
              </a:ext>
            </a:extLst>
          </p:cNvPr>
          <p:cNvGraphicFramePr/>
          <p:nvPr>
            <p:extLst>
              <p:ext uri="{D42A27DB-BD31-4B8C-83A1-F6EECF244321}">
                <p14:modId xmlns:p14="http://schemas.microsoft.com/office/powerpoint/2010/main" val="847315183"/>
              </p:ext>
            </p:extLst>
          </p:nvPr>
        </p:nvGraphicFramePr>
        <p:xfrm>
          <a:off x="3440253" y="1108516"/>
          <a:ext cx="3883976" cy="47242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図 12">
            <a:extLst>
              <a:ext uri="{FF2B5EF4-FFF2-40B4-BE49-F238E27FC236}">
                <a16:creationId xmlns:a16="http://schemas.microsoft.com/office/drawing/2014/main" id="{CEB50C93-1348-0D45-A463-1F1997FFBBC2}"/>
              </a:ext>
            </a:extLst>
          </p:cNvPr>
          <p:cNvPicPr>
            <a:picLocks noChangeAspect="1"/>
          </p:cNvPicPr>
          <p:nvPr/>
        </p:nvPicPr>
        <p:blipFill>
          <a:blip r:embed="rId9"/>
          <a:stretch>
            <a:fillRect/>
          </a:stretch>
        </p:blipFill>
        <p:spPr>
          <a:xfrm>
            <a:off x="7576892" y="596237"/>
            <a:ext cx="2221179" cy="2011775"/>
          </a:xfrm>
          <a:prstGeom prst="rect">
            <a:avLst/>
          </a:prstGeom>
        </p:spPr>
      </p:pic>
    </p:spTree>
    <p:extLst>
      <p:ext uri="{BB962C8B-B14F-4D97-AF65-F5344CB8AC3E}">
        <p14:creationId xmlns:p14="http://schemas.microsoft.com/office/powerpoint/2010/main" val="3451314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62096DB0-9BC8-E346-90A1-2CC225A6F673}" type="slidenum">
              <a:rPr kumimoji="1" lang="ja-JP" altLang="en-US" smtClean="0"/>
              <a:t>5</a:t>
            </a:fld>
            <a:endParaRPr kumimoji="1" lang="ja-JP" altLang="en-US"/>
          </a:p>
        </p:txBody>
      </p:sp>
      <p:sp>
        <p:nvSpPr>
          <p:cNvPr id="3" name="タイトル 2"/>
          <p:cNvSpPr>
            <a:spLocks noGrp="1"/>
          </p:cNvSpPr>
          <p:nvPr>
            <p:ph type="title"/>
          </p:nvPr>
        </p:nvSpPr>
        <p:spPr/>
        <p:txBody>
          <a:bodyPr anchor="ctr"/>
          <a:lstStyle/>
          <a:p>
            <a:r>
              <a:rPr lang="en-US" altLang="ja-JP" dirty="0"/>
              <a:t>STEP2</a:t>
            </a:r>
            <a:r>
              <a:rPr lang="ja-JP" altLang="en-US"/>
              <a:t>： </a:t>
            </a:r>
            <a:r>
              <a:rPr lang="en-US" altLang="ja-JP" dirty="0"/>
              <a:t>YouTube</a:t>
            </a:r>
            <a:r>
              <a:rPr lang="ja-JP" altLang="en-US"/>
              <a:t> アカウント作成</a:t>
            </a:r>
            <a:endParaRPr kumimoji="1" lang="ja-JP" altLang="en-US">
              <a:latin typeface="Meiryo" panose="020B0604030504040204" pitchFamily="34" charset="-128"/>
              <a:ea typeface="Meiryo" panose="020B0604030504040204" pitchFamily="34" charset="-128"/>
            </a:endParaRPr>
          </a:p>
        </p:txBody>
      </p:sp>
      <p:pic>
        <p:nvPicPr>
          <p:cNvPr id="5" name="図 4">
            <a:extLst>
              <a:ext uri="{FF2B5EF4-FFF2-40B4-BE49-F238E27FC236}">
                <a16:creationId xmlns:a16="http://schemas.microsoft.com/office/drawing/2014/main" id="{F0873C3E-9E2F-0347-BF68-20FEACF309E5}"/>
              </a:ext>
            </a:extLst>
          </p:cNvPr>
          <p:cNvPicPr>
            <a:picLocks noChangeAspect="1"/>
          </p:cNvPicPr>
          <p:nvPr/>
        </p:nvPicPr>
        <p:blipFill rotWithShape="1">
          <a:blip r:embed="rId2"/>
          <a:srcRect l="34709" t="30786" r="35137" b="31105"/>
          <a:stretch/>
        </p:blipFill>
        <p:spPr>
          <a:xfrm>
            <a:off x="873760" y="1625139"/>
            <a:ext cx="5080000" cy="3611293"/>
          </a:xfrm>
          <a:prstGeom prst="rect">
            <a:avLst/>
          </a:prstGeom>
        </p:spPr>
      </p:pic>
      <p:sp>
        <p:nvSpPr>
          <p:cNvPr id="6" name="正方形/長方形 5">
            <a:extLst>
              <a:ext uri="{FF2B5EF4-FFF2-40B4-BE49-F238E27FC236}">
                <a16:creationId xmlns:a16="http://schemas.microsoft.com/office/drawing/2014/main" id="{339FC63C-4DE9-AD47-A76D-8C682355D234}"/>
              </a:ext>
            </a:extLst>
          </p:cNvPr>
          <p:cNvSpPr/>
          <p:nvPr/>
        </p:nvSpPr>
        <p:spPr>
          <a:xfrm>
            <a:off x="1838960" y="3698240"/>
            <a:ext cx="3220720" cy="467360"/>
          </a:xfrm>
          <a:prstGeom prst="rect">
            <a:avLst/>
          </a:prstGeom>
          <a:noFill/>
          <a:ln w="635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BFE90E8-9EAA-EC41-9D9C-737D27D8E1A2}"/>
              </a:ext>
            </a:extLst>
          </p:cNvPr>
          <p:cNvSpPr txBox="1"/>
          <p:nvPr/>
        </p:nvSpPr>
        <p:spPr>
          <a:xfrm>
            <a:off x="6024880" y="3698240"/>
            <a:ext cx="3738880" cy="646331"/>
          </a:xfrm>
          <a:prstGeom prst="rect">
            <a:avLst/>
          </a:prstGeom>
          <a:noFill/>
        </p:spPr>
        <p:txBody>
          <a:bodyPr wrap="square" rtlCol="0">
            <a:spAutoFit/>
          </a:bodyPr>
          <a:lstStyle/>
          <a:p>
            <a:r>
              <a:rPr kumimoji="1" lang="ja-JP" altLang="en-US">
                <a:latin typeface="Meiryo" panose="020B0604030504040204" pitchFamily="34" charset="-128"/>
                <a:ea typeface="Meiryo" panose="020B0604030504040204" pitchFamily="34" charset="-128"/>
              </a:rPr>
              <a:t>チャンネル名を入力してください。</a:t>
            </a:r>
            <a:endParaRPr kumimoji="1" lang="en-US" altLang="ja-JP" dirty="0">
              <a:latin typeface="Meiryo" panose="020B0604030504040204" pitchFamily="34" charset="-128"/>
              <a:ea typeface="Meiryo" panose="020B0604030504040204" pitchFamily="34" charset="-128"/>
            </a:endParaRPr>
          </a:p>
          <a:p>
            <a:r>
              <a:rPr lang="ja-JP" altLang="en-US">
                <a:latin typeface="Meiryo" panose="020B0604030504040204" pitchFamily="34" charset="-128"/>
                <a:ea typeface="Meiryo" panose="020B0604030504040204" pitchFamily="34" charset="-128"/>
              </a:rPr>
              <a:t>（後から変更もできます。）</a:t>
            </a:r>
            <a:endParaRPr kumimoji="1" lang="ja-JP" altLang="en-US">
              <a:latin typeface="Meiryo" panose="020B0604030504040204" pitchFamily="34" charset="-128"/>
              <a:ea typeface="Meiryo" panose="020B0604030504040204" pitchFamily="34" charset="-128"/>
            </a:endParaRPr>
          </a:p>
        </p:txBody>
      </p:sp>
      <p:pic>
        <p:nvPicPr>
          <p:cNvPr id="7" name="図 6">
            <a:extLst>
              <a:ext uri="{FF2B5EF4-FFF2-40B4-BE49-F238E27FC236}">
                <a16:creationId xmlns:a16="http://schemas.microsoft.com/office/drawing/2014/main" id="{1CE0F832-5D69-CE4A-BAAA-35EE2DB1F691}"/>
              </a:ext>
            </a:extLst>
          </p:cNvPr>
          <p:cNvPicPr>
            <a:picLocks noChangeAspect="1"/>
          </p:cNvPicPr>
          <p:nvPr/>
        </p:nvPicPr>
        <p:blipFill>
          <a:blip r:embed="rId3"/>
          <a:stretch>
            <a:fillRect/>
          </a:stretch>
        </p:blipFill>
        <p:spPr>
          <a:xfrm>
            <a:off x="7576892" y="596237"/>
            <a:ext cx="2221179" cy="2011775"/>
          </a:xfrm>
          <a:prstGeom prst="rect">
            <a:avLst/>
          </a:prstGeom>
        </p:spPr>
      </p:pic>
    </p:spTree>
    <p:extLst>
      <p:ext uri="{BB962C8B-B14F-4D97-AF65-F5344CB8AC3E}">
        <p14:creationId xmlns:p14="http://schemas.microsoft.com/office/powerpoint/2010/main" val="2396072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62096DB0-9BC8-E346-90A1-2CC225A6F673}" type="slidenum">
              <a:rPr kumimoji="1" lang="ja-JP" altLang="en-US" smtClean="0"/>
              <a:t>6</a:t>
            </a:fld>
            <a:endParaRPr kumimoji="1" lang="ja-JP" altLang="en-US"/>
          </a:p>
        </p:txBody>
      </p:sp>
      <p:sp>
        <p:nvSpPr>
          <p:cNvPr id="3" name="タイトル 2"/>
          <p:cNvSpPr>
            <a:spLocks noGrp="1"/>
          </p:cNvSpPr>
          <p:nvPr>
            <p:ph type="title"/>
          </p:nvPr>
        </p:nvSpPr>
        <p:spPr/>
        <p:txBody>
          <a:bodyPr anchor="ctr"/>
          <a:lstStyle/>
          <a:p>
            <a:r>
              <a:rPr lang="en-US" altLang="ja-JP" dirty="0"/>
              <a:t>STEP3</a:t>
            </a:r>
            <a:r>
              <a:rPr lang="ja-JP" altLang="en-US"/>
              <a:t>： </a:t>
            </a:r>
            <a:r>
              <a:rPr lang="en-US" altLang="ja-JP" dirty="0"/>
              <a:t>YouTube</a:t>
            </a:r>
            <a:r>
              <a:rPr lang="ja-JP" altLang="en-US"/>
              <a:t> アカウント設定</a:t>
            </a:r>
            <a:endParaRPr kumimoji="1" lang="ja-JP" altLang="en-US">
              <a:latin typeface="Meiryo" panose="020B0604030504040204" pitchFamily="34" charset="-128"/>
              <a:ea typeface="Meiryo" panose="020B0604030504040204" pitchFamily="34" charset="-128"/>
            </a:endParaRPr>
          </a:p>
        </p:txBody>
      </p:sp>
      <p:pic>
        <p:nvPicPr>
          <p:cNvPr id="5" name="図 4">
            <a:extLst>
              <a:ext uri="{FF2B5EF4-FFF2-40B4-BE49-F238E27FC236}">
                <a16:creationId xmlns:a16="http://schemas.microsoft.com/office/drawing/2014/main" id="{81A59FA5-AAF4-6842-8534-A2D08ED982ED}"/>
              </a:ext>
            </a:extLst>
          </p:cNvPr>
          <p:cNvPicPr>
            <a:picLocks noChangeAspect="1"/>
          </p:cNvPicPr>
          <p:nvPr/>
        </p:nvPicPr>
        <p:blipFill rotWithShape="1">
          <a:blip r:embed="rId2"/>
          <a:srcRect r="52820" b="37328"/>
          <a:stretch/>
        </p:blipFill>
        <p:spPr>
          <a:xfrm>
            <a:off x="1452018" y="1744439"/>
            <a:ext cx="5622646" cy="4201324"/>
          </a:xfrm>
          <a:prstGeom prst="rect">
            <a:avLst/>
          </a:prstGeom>
        </p:spPr>
      </p:pic>
      <p:sp>
        <p:nvSpPr>
          <p:cNvPr id="6" name="正方形/長方形 5">
            <a:extLst>
              <a:ext uri="{FF2B5EF4-FFF2-40B4-BE49-F238E27FC236}">
                <a16:creationId xmlns:a16="http://schemas.microsoft.com/office/drawing/2014/main" id="{14B30961-D73A-324E-9653-622E449FD588}"/>
              </a:ext>
            </a:extLst>
          </p:cNvPr>
          <p:cNvSpPr/>
          <p:nvPr/>
        </p:nvSpPr>
        <p:spPr>
          <a:xfrm>
            <a:off x="2655064" y="2075636"/>
            <a:ext cx="4267200" cy="2630984"/>
          </a:xfrm>
          <a:prstGeom prst="rect">
            <a:avLst/>
          </a:prstGeom>
          <a:noFill/>
          <a:ln w="635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7F9F6283-110F-9942-90B0-B469DFFE193A}"/>
              </a:ext>
            </a:extLst>
          </p:cNvPr>
          <p:cNvSpPr txBox="1"/>
          <p:nvPr/>
        </p:nvSpPr>
        <p:spPr>
          <a:xfrm>
            <a:off x="544474" y="964518"/>
            <a:ext cx="6140768" cy="369332"/>
          </a:xfrm>
          <a:prstGeom prst="rect">
            <a:avLst/>
          </a:prstGeom>
          <a:noFill/>
        </p:spPr>
        <p:txBody>
          <a:bodyPr wrap="square" rtlCol="0">
            <a:spAutoFit/>
          </a:bodyPr>
          <a:lstStyle/>
          <a:p>
            <a:r>
              <a:rPr kumimoji="1" lang="ja-JP" altLang="en-US">
                <a:latin typeface="Meiryo" panose="020B0604030504040204" pitchFamily="34" charset="-128"/>
                <a:ea typeface="Meiryo" panose="020B0604030504040204" pitchFamily="34" charset="-128"/>
              </a:rPr>
              <a:t>チャンネル概要欄などの情報を入力するページです。</a:t>
            </a:r>
          </a:p>
        </p:txBody>
      </p:sp>
      <p:pic>
        <p:nvPicPr>
          <p:cNvPr id="8" name="図 7">
            <a:extLst>
              <a:ext uri="{FF2B5EF4-FFF2-40B4-BE49-F238E27FC236}">
                <a16:creationId xmlns:a16="http://schemas.microsoft.com/office/drawing/2014/main" id="{C9D63BB6-EAD2-2E45-8EEF-E38FE30AC846}"/>
              </a:ext>
            </a:extLst>
          </p:cNvPr>
          <p:cNvPicPr>
            <a:picLocks noChangeAspect="1"/>
          </p:cNvPicPr>
          <p:nvPr/>
        </p:nvPicPr>
        <p:blipFill>
          <a:blip r:embed="rId3"/>
          <a:stretch>
            <a:fillRect/>
          </a:stretch>
        </p:blipFill>
        <p:spPr>
          <a:xfrm>
            <a:off x="7592786" y="698908"/>
            <a:ext cx="2146300" cy="1928770"/>
          </a:xfrm>
          <a:prstGeom prst="rect">
            <a:avLst/>
          </a:prstGeom>
        </p:spPr>
      </p:pic>
    </p:spTree>
    <p:extLst>
      <p:ext uri="{BB962C8B-B14F-4D97-AF65-F5344CB8AC3E}">
        <p14:creationId xmlns:p14="http://schemas.microsoft.com/office/powerpoint/2010/main" val="723510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62096DB0-9BC8-E346-90A1-2CC225A6F673}" type="slidenum">
              <a:rPr kumimoji="1" lang="ja-JP" altLang="en-US" smtClean="0"/>
              <a:t>7</a:t>
            </a:fld>
            <a:endParaRPr kumimoji="1" lang="ja-JP" altLang="en-US"/>
          </a:p>
        </p:txBody>
      </p:sp>
      <p:sp>
        <p:nvSpPr>
          <p:cNvPr id="3" name="タイトル 2"/>
          <p:cNvSpPr>
            <a:spLocks noGrp="1"/>
          </p:cNvSpPr>
          <p:nvPr>
            <p:ph type="title"/>
          </p:nvPr>
        </p:nvSpPr>
        <p:spPr/>
        <p:txBody>
          <a:bodyPr anchor="ctr"/>
          <a:lstStyle/>
          <a:p>
            <a:r>
              <a:rPr lang="en-US" altLang="ja-JP" dirty="0"/>
              <a:t>STEP3</a:t>
            </a:r>
            <a:r>
              <a:rPr lang="ja-JP" altLang="en-US"/>
              <a:t>： </a:t>
            </a:r>
            <a:r>
              <a:rPr lang="en-US" altLang="ja-JP" dirty="0"/>
              <a:t>YouTube</a:t>
            </a:r>
            <a:r>
              <a:rPr lang="ja-JP" altLang="en-US"/>
              <a:t> アカウント設定</a:t>
            </a:r>
            <a:endParaRPr kumimoji="1" lang="ja-JP" altLang="en-US">
              <a:latin typeface="Meiryo" panose="020B0604030504040204" pitchFamily="34" charset="-128"/>
              <a:ea typeface="Meiryo" panose="020B0604030504040204" pitchFamily="34" charset="-128"/>
            </a:endParaRPr>
          </a:p>
        </p:txBody>
      </p:sp>
      <p:pic>
        <p:nvPicPr>
          <p:cNvPr id="5" name="図 4">
            <a:extLst>
              <a:ext uri="{FF2B5EF4-FFF2-40B4-BE49-F238E27FC236}">
                <a16:creationId xmlns:a16="http://schemas.microsoft.com/office/drawing/2014/main" id="{E2A2D3E5-726A-2743-B4DD-35066022680A}"/>
              </a:ext>
            </a:extLst>
          </p:cNvPr>
          <p:cNvPicPr>
            <a:picLocks noChangeAspect="1"/>
          </p:cNvPicPr>
          <p:nvPr/>
        </p:nvPicPr>
        <p:blipFill rotWithShape="1">
          <a:blip r:embed="rId2"/>
          <a:srcRect r="61846" b="36083"/>
          <a:stretch/>
        </p:blipFill>
        <p:spPr>
          <a:xfrm>
            <a:off x="2394910" y="1910581"/>
            <a:ext cx="4601203" cy="4335805"/>
          </a:xfrm>
          <a:prstGeom prst="rect">
            <a:avLst/>
          </a:prstGeom>
        </p:spPr>
      </p:pic>
      <p:sp>
        <p:nvSpPr>
          <p:cNvPr id="7" name="正方形/長方形 6">
            <a:extLst>
              <a:ext uri="{FF2B5EF4-FFF2-40B4-BE49-F238E27FC236}">
                <a16:creationId xmlns:a16="http://schemas.microsoft.com/office/drawing/2014/main" id="{582C5581-3315-DB45-901E-19C2226CF709}"/>
              </a:ext>
            </a:extLst>
          </p:cNvPr>
          <p:cNvSpPr/>
          <p:nvPr/>
        </p:nvSpPr>
        <p:spPr>
          <a:xfrm>
            <a:off x="3559266" y="2777354"/>
            <a:ext cx="3772263" cy="3469032"/>
          </a:xfrm>
          <a:prstGeom prst="rect">
            <a:avLst/>
          </a:prstGeom>
          <a:noFill/>
          <a:ln w="635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3F5BEDD1-C9E8-6445-A71A-FA22468A1A01}"/>
              </a:ext>
            </a:extLst>
          </p:cNvPr>
          <p:cNvSpPr txBox="1"/>
          <p:nvPr/>
        </p:nvSpPr>
        <p:spPr>
          <a:xfrm>
            <a:off x="474596" y="884735"/>
            <a:ext cx="6819854" cy="646331"/>
          </a:xfrm>
          <a:prstGeom prst="rect">
            <a:avLst/>
          </a:prstGeom>
          <a:noFill/>
        </p:spPr>
        <p:txBody>
          <a:bodyPr wrap="square" rtlCol="0">
            <a:spAutoFit/>
          </a:bodyPr>
          <a:lstStyle/>
          <a:p>
            <a:r>
              <a:rPr lang="ja-JP" altLang="en-US">
                <a:latin typeface="Meiryo" panose="020B0604030504040204" pitchFamily="34" charset="-128"/>
                <a:ea typeface="Meiryo" panose="020B0604030504040204" pitchFamily="34" charset="-128"/>
              </a:rPr>
              <a:t>チャンネルアイコン・</a:t>
            </a:r>
            <a:r>
              <a:rPr kumimoji="1" lang="ja-JP" altLang="en-US">
                <a:latin typeface="Meiryo" panose="020B0604030504040204" pitchFamily="34" charset="-128"/>
                <a:ea typeface="Meiryo" panose="020B0604030504040204" pitchFamily="34" charset="-128"/>
              </a:rPr>
              <a:t>チャンネルアート（バナー）画像</a:t>
            </a:r>
            <a:r>
              <a:rPr lang="ja-JP" altLang="en-US">
                <a:latin typeface="Meiryo" panose="020B0604030504040204" pitchFamily="34" charset="-128"/>
                <a:ea typeface="Meiryo" panose="020B0604030504040204" pitchFamily="34" charset="-128"/>
              </a:rPr>
              <a:t>などを</a:t>
            </a:r>
            <a:endParaRPr lang="en-US" altLang="ja-JP" dirty="0">
              <a:latin typeface="Meiryo" panose="020B0604030504040204" pitchFamily="34" charset="-128"/>
              <a:ea typeface="Meiryo" panose="020B0604030504040204" pitchFamily="34" charset="-128"/>
            </a:endParaRPr>
          </a:p>
          <a:p>
            <a:r>
              <a:rPr lang="ja-JP" altLang="en-US">
                <a:latin typeface="Meiryo" panose="020B0604030504040204" pitchFamily="34" charset="-128"/>
                <a:ea typeface="Meiryo" panose="020B0604030504040204" pitchFamily="34" charset="-128"/>
              </a:rPr>
              <a:t>設定するページです。</a:t>
            </a:r>
            <a:endParaRPr kumimoji="1" lang="en-US" altLang="ja-JP" dirty="0">
              <a:latin typeface="Meiryo" panose="020B0604030504040204" pitchFamily="34" charset="-128"/>
              <a:ea typeface="Meiryo" panose="020B0604030504040204" pitchFamily="34" charset="-128"/>
            </a:endParaRPr>
          </a:p>
        </p:txBody>
      </p:sp>
      <p:pic>
        <p:nvPicPr>
          <p:cNvPr id="9" name="図 8">
            <a:extLst>
              <a:ext uri="{FF2B5EF4-FFF2-40B4-BE49-F238E27FC236}">
                <a16:creationId xmlns:a16="http://schemas.microsoft.com/office/drawing/2014/main" id="{981EE437-7B1B-BB46-8024-0D21933229B1}"/>
              </a:ext>
            </a:extLst>
          </p:cNvPr>
          <p:cNvPicPr>
            <a:picLocks noChangeAspect="1"/>
          </p:cNvPicPr>
          <p:nvPr/>
        </p:nvPicPr>
        <p:blipFill>
          <a:blip r:embed="rId3"/>
          <a:stretch>
            <a:fillRect/>
          </a:stretch>
        </p:blipFill>
        <p:spPr>
          <a:xfrm>
            <a:off x="7592786" y="698908"/>
            <a:ext cx="2146300" cy="1928770"/>
          </a:xfrm>
          <a:prstGeom prst="rect">
            <a:avLst/>
          </a:prstGeom>
        </p:spPr>
      </p:pic>
      <p:sp>
        <p:nvSpPr>
          <p:cNvPr id="10" name="テキスト ボックス 9">
            <a:extLst>
              <a:ext uri="{FF2B5EF4-FFF2-40B4-BE49-F238E27FC236}">
                <a16:creationId xmlns:a16="http://schemas.microsoft.com/office/drawing/2014/main" id="{DB11A821-B0CE-0C4B-AB89-8ECB36ED79CC}"/>
              </a:ext>
            </a:extLst>
          </p:cNvPr>
          <p:cNvSpPr txBox="1"/>
          <p:nvPr/>
        </p:nvSpPr>
        <p:spPr>
          <a:xfrm>
            <a:off x="261832" y="2212179"/>
            <a:ext cx="3297434" cy="1077218"/>
          </a:xfrm>
          <a:prstGeom prst="rect">
            <a:avLst/>
          </a:prstGeom>
          <a:noFill/>
        </p:spPr>
        <p:txBody>
          <a:bodyPr wrap="square" rtlCol="0">
            <a:spAutoFit/>
          </a:bodyPr>
          <a:lstStyle/>
          <a:p>
            <a:r>
              <a:rPr kumimoji="1" lang="en-US" altLang="ja-JP" sz="1600" dirty="0">
                <a:solidFill>
                  <a:srgbClr val="FF0000"/>
                </a:solidFill>
                <a:latin typeface="Meiryo" panose="020B0604030504040204" pitchFamily="34" charset="-128"/>
                <a:ea typeface="Meiryo" panose="020B0604030504040204" pitchFamily="34" charset="-128"/>
              </a:rPr>
              <a:t>※</a:t>
            </a:r>
            <a:r>
              <a:rPr kumimoji="1" lang="ja-JP" altLang="en-US" sz="1600">
                <a:solidFill>
                  <a:srgbClr val="FF0000"/>
                </a:solidFill>
                <a:latin typeface="Meiryo" panose="020B0604030504040204" pitchFamily="34" charset="-128"/>
                <a:ea typeface="Meiryo" panose="020B0604030504040204" pitchFamily="34" charset="-128"/>
              </a:rPr>
              <a:t>アイコンは</a:t>
            </a:r>
            <a:r>
              <a:rPr lang="ja-JP" altLang="en-US" sz="1600">
                <a:solidFill>
                  <a:srgbClr val="FF0000"/>
                </a:solidFill>
                <a:latin typeface="Meiryo" panose="020B0604030504040204" pitchFamily="34" charset="-128"/>
                <a:ea typeface="Meiryo" panose="020B0604030504040204" pitchFamily="34" charset="-128"/>
              </a:rPr>
              <a:t>、</a:t>
            </a:r>
            <a:endParaRPr lang="en-US" altLang="ja-JP" sz="1600" dirty="0">
              <a:solidFill>
                <a:srgbClr val="FF0000"/>
              </a:solidFill>
              <a:latin typeface="Meiryo" panose="020B0604030504040204" pitchFamily="34" charset="-128"/>
              <a:ea typeface="Meiryo" panose="020B0604030504040204" pitchFamily="34" charset="-128"/>
            </a:endParaRPr>
          </a:p>
          <a:p>
            <a:r>
              <a:rPr lang="ja-JP" altLang="en-US" sz="1600">
                <a:solidFill>
                  <a:srgbClr val="FF0000"/>
                </a:solidFill>
                <a:latin typeface="Meiryo" panose="020B0604030504040204" pitchFamily="34" charset="-128"/>
                <a:ea typeface="Meiryo" panose="020B0604030504040204" pitchFamily="34" charset="-128"/>
              </a:rPr>
              <a:t>企業のロゴなど、</a:t>
            </a:r>
            <a:endParaRPr lang="en-US" altLang="ja-JP" sz="1600" dirty="0">
              <a:solidFill>
                <a:srgbClr val="FF0000"/>
              </a:solidFill>
              <a:latin typeface="Meiryo" panose="020B0604030504040204" pitchFamily="34" charset="-128"/>
              <a:ea typeface="Meiryo" panose="020B0604030504040204" pitchFamily="34" charset="-128"/>
            </a:endParaRPr>
          </a:p>
          <a:p>
            <a:r>
              <a:rPr lang="ja-JP" altLang="en-US" sz="1600">
                <a:solidFill>
                  <a:srgbClr val="FF0000"/>
                </a:solidFill>
                <a:latin typeface="Meiryo" panose="020B0604030504040204" pitchFamily="34" charset="-128"/>
                <a:ea typeface="Meiryo" panose="020B0604030504040204" pitchFamily="34" charset="-128"/>
              </a:rPr>
              <a:t>わかりやすいものが</a:t>
            </a:r>
            <a:endParaRPr lang="en-US" altLang="ja-JP" sz="1600" dirty="0">
              <a:solidFill>
                <a:srgbClr val="FF0000"/>
              </a:solidFill>
              <a:latin typeface="Meiryo" panose="020B0604030504040204" pitchFamily="34" charset="-128"/>
              <a:ea typeface="Meiryo" panose="020B0604030504040204" pitchFamily="34" charset="-128"/>
            </a:endParaRPr>
          </a:p>
          <a:p>
            <a:r>
              <a:rPr lang="ja-JP" altLang="en-US" sz="1600">
                <a:solidFill>
                  <a:srgbClr val="FF0000"/>
                </a:solidFill>
                <a:latin typeface="Meiryo" panose="020B0604030504040204" pitchFamily="34" charset="-128"/>
                <a:ea typeface="Meiryo" panose="020B0604030504040204" pitchFamily="34" charset="-128"/>
              </a:rPr>
              <a:t>最も適しています</a:t>
            </a:r>
            <a:endParaRPr kumimoji="1" lang="en-US" altLang="ja-JP" sz="1600" dirty="0">
              <a:solidFill>
                <a:srgbClr val="FF000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66316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62096DB0-9BC8-E346-90A1-2CC225A6F673}" type="slidenum">
              <a:rPr kumimoji="1" lang="ja-JP" altLang="en-US" smtClean="0"/>
              <a:t>8</a:t>
            </a:fld>
            <a:endParaRPr kumimoji="1" lang="ja-JP" altLang="en-US"/>
          </a:p>
        </p:txBody>
      </p:sp>
      <p:sp>
        <p:nvSpPr>
          <p:cNvPr id="3" name="タイトル 2"/>
          <p:cNvSpPr>
            <a:spLocks noGrp="1"/>
          </p:cNvSpPr>
          <p:nvPr>
            <p:ph type="title"/>
          </p:nvPr>
        </p:nvSpPr>
        <p:spPr/>
        <p:txBody>
          <a:bodyPr anchor="ctr"/>
          <a:lstStyle/>
          <a:p>
            <a:r>
              <a:rPr kumimoji="1" lang="ja-JP" altLang="en-US">
                <a:latin typeface="Meiryo" panose="020B0604030504040204" pitchFamily="34" charset="-128"/>
                <a:ea typeface="Meiryo" panose="020B0604030504040204" pitchFamily="34" charset="-128"/>
              </a:rPr>
              <a:t>アカウント立ち上げ完了</a:t>
            </a:r>
          </a:p>
        </p:txBody>
      </p:sp>
      <p:sp>
        <p:nvSpPr>
          <p:cNvPr id="8" name="テキスト ボックス 7">
            <a:extLst>
              <a:ext uri="{FF2B5EF4-FFF2-40B4-BE49-F238E27FC236}">
                <a16:creationId xmlns:a16="http://schemas.microsoft.com/office/drawing/2014/main" id="{3F5BEDD1-C9E8-6445-A71A-FA22468A1A01}"/>
              </a:ext>
            </a:extLst>
          </p:cNvPr>
          <p:cNvSpPr txBox="1"/>
          <p:nvPr/>
        </p:nvSpPr>
        <p:spPr>
          <a:xfrm>
            <a:off x="1323681" y="2415123"/>
            <a:ext cx="7444082" cy="2031325"/>
          </a:xfrm>
          <a:prstGeom prst="rect">
            <a:avLst/>
          </a:prstGeom>
          <a:noFill/>
        </p:spPr>
        <p:txBody>
          <a:bodyPr wrap="square" rtlCol="0">
            <a:spAutoFit/>
          </a:bodyPr>
          <a:lstStyle/>
          <a:p>
            <a:pPr algn="ctr"/>
            <a:r>
              <a:rPr lang="ja-JP" altLang="en-US">
                <a:latin typeface="Meiryo" panose="020B0604030504040204" pitchFamily="34" charset="-128"/>
                <a:ea typeface="Meiryo" panose="020B0604030504040204" pitchFamily="34" charset="-128"/>
              </a:rPr>
              <a:t>立ち上げた後は定期的な動画更新をオススメします。</a:t>
            </a:r>
            <a:endParaRPr lang="en-US" altLang="ja-JP" dirty="0">
              <a:latin typeface="Meiryo" panose="020B0604030504040204" pitchFamily="34" charset="-128"/>
              <a:ea typeface="Meiryo" panose="020B0604030504040204" pitchFamily="34" charset="-128"/>
            </a:endParaRPr>
          </a:p>
          <a:p>
            <a:pPr algn="ctr"/>
            <a:r>
              <a:rPr kumimoji="1" lang="ja-JP" altLang="en-US">
                <a:latin typeface="Meiryo" panose="020B0604030504040204" pitchFamily="34" charset="-128"/>
                <a:ea typeface="Meiryo" panose="020B0604030504040204" pitchFamily="34" charset="-128"/>
              </a:rPr>
              <a:t>ホームページとの連携や、動画撮影や動画編集なども</a:t>
            </a:r>
            <a:endParaRPr kumimoji="1" lang="en-US" altLang="ja-JP" dirty="0">
              <a:latin typeface="Meiryo" panose="020B0604030504040204" pitchFamily="34" charset="-128"/>
              <a:ea typeface="Meiryo" panose="020B0604030504040204" pitchFamily="34" charset="-128"/>
            </a:endParaRPr>
          </a:p>
          <a:p>
            <a:pPr algn="ctr"/>
            <a:r>
              <a:rPr lang="ja-JP" altLang="en-US">
                <a:latin typeface="Meiryo" panose="020B0604030504040204" pitchFamily="34" charset="-128"/>
                <a:ea typeface="Meiryo" panose="020B0604030504040204" pitchFamily="34" charset="-128"/>
              </a:rPr>
              <a:t>ファインピクサーにお任せください。</a:t>
            </a:r>
            <a:endParaRPr lang="en-US" altLang="ja-JP" dirty="0">
              <a:latin typeface="Meiryo" panose="020B0604030504040204" pitchFamily="34" charset="-128"/>
              <a:ea typeface="Meiryo" panose="020B0604030504040204" pitchFamily="34" charset="-128"/>
            </a:endParaRPr>
          </a:p>
          <a:p>
            <a:pPr algn="ctr"/>
            <a:endParaRPr kumimoji="1" lang="en-US" altLang="ja-JP" dirty="0">
              <a:latin typeface="Meiryo" panose="020B0604030504040204" pitchFamily="34" charset="-128"/>
              <a:ea typeface="Meiryo" panose="020B0604030504040204" pitchFamily="34" charset="-128"/>
            </a:endParaRPr>
          </a:p>
          <a:p>
            <a:pPr algn="ctr"/>
            <a:r>
              <a:rPr kumimoji="1" lang="en-US" altLang="ja-JP" dirty="0" err="1">
                <a:latin typeface="Meiryo" panose="020B0604030504040204" pitchFamily="34" charset="-128"/>
                <a:ea typeface="Meiryo" panose="020B0604030504040204" pitchFamily="34" charset="-128"/>
              </a:rPr>
              <a:t>Youtube</a:t>
            </a:r>
            <a:r>
              <a:rPr kumimoji="1" lang="ja-JP" altLang="en-US">
                <a:latin typeface="Meiryo" panose="020B0604030504040204" pitchFamily="34" charset="-128"/>
                <a:ea typeface="Meiryo" panose="020B0604030504040204" pitchFamily="34" charset="-128"/>
              </a:rPr>
              <a:t>活用についてもコツがございますので</a:t>
            </a:r>
            <a:endParaRPr kumimoji="1" lang="en-US" altLang="ja-JP" dirty="0">
              <a:latin typeface="Meiryo" panose="020B0604030504040204" pitchFamily="34" charset="-128"/>
              <a:ea typeface="Meiryo" panose="020B0604030504040204" pitchFamily="34" charset="-128"/>
            </a:endParaRPr>
          </a:p>
          <a:p>
            <a:pPr algn="ctr"/>
            <a:r>
              <a:rPr kumimoji="1" lang="ja-JP" altLang="en-US">
                <a:latin typeface="Meiryo" panose="020B0604030504040204" pitchFamily="34" charset="-128"/>
                <a:ea typeface="Meiryo" panose="020B0604030504040204" pitchFamily="34" charset="-128"/>
              </a:rPr>
              <a:t>企業の</a:t>
            </a:r>
            <a:r>
              <a:rPr kumimoji="1" lang="en-US" altLang="ja-JP" dirty="0" err="1">
                <a:latin typeface="Meiryo" panose="020B0604030504040204" pitchFamily="34" charset="-128"/>
                <a:ea typeface="Meiryo" panose="020B0604030504040204" pitchFamily="34" charset="-128"/>
              </a:rPr>
              <a:t>Youtube</a:t>
            </a:r>
            <a:r>
              <a:rPr kumimoji="1" lang="ja-JP" altLang="en-US">
                <a:latin typeface="Meiryo" panose="020B0604030504040204" pitchFamily="34" charset="-128"/>
                <a:ea typeface="Meiryo" panose="020B0604030504040204" pitchFamily="34" charset="-128"/>
              </a:rPr>
              <a:t>活用方法についてご興味がある場合は</a:t>
            </a:r>
            <a:endParaRPr kumimoji="1" lang="en-US" altLang="ja-JP" dirty="0">
              <a:latin typeface="Meiryo" panose="020B0604030504040204" pitchFamily="34" charset="-128"/>
              <a:ea typeface="Meiryo" panose="020B0604030504040204" pitchFamily="34" charset="-128"/>
            </a:endParaRPr>
          </a:p>
          <a:p>
            <a:pPr algn="ctr"/>
            <a:r>
              <a:rPr lang="ja-JP" altLang="en-US">
                <a:latin typeface="Meiryo" panose="020B0604030504040204" pitchFamily="34" charset="-128"/>
                <a:ea typeface="Meiryo" panose="020B0604030504040204" pitchFamily="34" charset="-128"/>
              </a:rPr>
              <a:t>お気軽にお問い合わせくださいませ。</a:t>
            </a:r>
            <a:endParaRPr lang="en-US" altLang="ja-JP"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2130150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690</TotalTime>
  <Words>253</Words>
  <Application>Microsoft Macintosh PowerPoint</Application>
  <PresentationFormat>A4 210 x 297 mm</PresentationFormat>
  <Paragraphs>50</Paragraphs>
  <Slides>9</Slides>
  <Notes>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9</vt:i4>
      </vt:variant>
    </vt:vector>
  </HeadingPairs>
  <TitlesOfParts>
    <vt:vector size="17" baseType="lpstr">
      <vt:lpstr>メイリオ</vt:lpstr>
      <vt:lpstr>メイリオ</vt:lpstr>
      <vt:lpstr>游ゴシック</vt:lpstr>
      <vt:lpstr>游ゴシック Light</vt:lpstr>
      <vt:lpstr>Arial</vt:lpstr>
      <vt:lpstr>Calibri</vt:lpstr>
      <vt:lpstr>Calibri Light</vt:lpstr>
      <vt:lpstr>Office テーマ</vt:lpstr>
      <vt:lpstr>PowerPoint プレゼンテーション</vt:lpstr>
      <vt:lpstr>全体の流れ</vt:lpstr>
      <vt:lpstr>STEP1：Google アカウント作成</vt:lpstr>
      <vt:lpstr>STEP1： Google アカウント作成</vt:lpstr>
      <vt:lpstr>STEP2：YouTube アカウント作成</vt:lpstr>
      <vt:lpstr>STEP2： YouTube アカウント作成</vt:lpstr>
      <vt:lpstr>STEP3： YouTube アカウント設定</vt:lpstr>
      <vt:lpstr>STEP3： YouTube アカウント設定</vt:lpstr>
      <vt:lpstr>アカウント立ち上げ完了</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tsuneyoshi takayama</dc:creator>
  <cp:lastModifiedBy>Microsoft Office User</cp:lastModifiedBy>
  <cp:revision>42</cp:revision>
  <cp:lastPrinted>2020-04-07T01:57:31Z</cp:lastPrinted>
  <dcterms:created xsi:type="dcterms:W3CDTF">2020-04-07T01:42:55Z</dcterms:created>
  <dcterms:modified xsi:type="dcterms:W3CDTF">2021-07-14T02:25:57Z</dcterms:modified>
</cp:coreProperties>
</file>